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87" r:id="rId1"/>
  </p:sldMasterIdLst>
  <p:notesMasterIdLst>
    <p:notesMasterId r:id="rId8"/>
  </p:notesMasterIdLst>
  <p:handoutMasterIdLst>
    <p:handoutMasterId r:id="rId9"/>
  </p:handoutMasterIdLst>
  <p:sldIdLst>
    <p:sldId id="256" r:id="rId2"/>
    <p:sldId id="262" r:id="rId3"/>
    <p:sldId id="263" r:id="rId4"/>
    <p:sldId id="264" r:id="rId5"/>
    <p:sldId id="265" r:id="rId6"/>
    <p:sldId id="266" r:id="rId7"/>
  </p:sldIdLst>
  <p:sldSz cx="10080625" cy="7559675"/>
  <p:notesSz cx="7559675" cy="10691813"/>
  <p:defaultTextStyle>
    <a:defPPr>
      <a:defRPr lang="en-GB"/>
    </a:defPPr>
    <a:lvl1pPr algn="l" defTabSz="449263" rtl="0" eaLnBrk="0" fontAlgn="base" hangingPunct="0">
      <a:spcBef>
        <a:spcPct val="0"/>
      </a:spcBef>
      <a:spcAft>
        <a:spcPct val="0"/>
      </a:spcAft>
      <a:defRPr kern="1200">
        <a:solidFill>
          <a:schemeClr val="tx1"/>
        </a:solidFill>
        <a:latin typeface="Arial" charset="0"/>
        <a:ea typeface="Noto Sans CJK SC Regular" charset="0"/>
        <a:cs typeface="Noto Sans CJK SC Regular" charset="0"/>
      </a:defRPr>
    </a:lvl1pPr>
    <a:lvl2pPr marL="742950" indent="-285750" algn="l" defTabSz="449263" rtl="0" eaLnBrk="0" fontAlgn="base" hangingPunct="0">
      <a:spcBef>
        <a:spcPct val="0"/>
      </a:spcBef>
      <a:spcAft>
        <a:spcPct val="0"/>
      </a:spcAft>
      <a:defRPr kern="1200">
        <a:solidFill>
          <a:schemeClr val="tx1"/>
        </a:solidFill>
        <a:latin typeface="Arial" charset="0"/>
        <a:ea typeface="Noto Sans CJK SC Regular" charset="0"/>
        <a:cs typeface="Noto Sans CJK SC Regular" charset="0"/>
      </a:defRPr>
    </a:lvl2pPr>
    <a:lvl3pPr marL="1143000" indent="-228600" algn="l" defTabSz="449263" rtl="0" eaLnBrk="0" fontAlgn="base" hangingPunct="0">
      <a:spcBef>
        <a:spcPct val="0"/>
      </a:spcBef>
      <a:spcAft>
        <a:spcPct val="0"/>
      </a:spcAft>
      <a:defRPr kern="1200">
        <a:solidFill>
          <a:schemeClr val="tx1"/>
        </a:solidFill>
        <a:latin typeface="Arial" charset="0"/>
        <a:ea typeface="Noto Sans CJK SC Regular" charset="0"/>
        <a:cs typeface="Noto Sans CJK SC Regular" charset="0"/>
      </a:defRPr>
    </a:lvl3pPr>
    <a:lvl4pPr marL="1600200" indent="-228600" algn="l" defTabSz="449263" rtl="0" eaLnBrk="0" fontAlgn="base" hangingPunct="0">
      <a:spcBef>
        <a:spcPct val="0"/>
      </a:spcBef>
      <a:spcAft>
        <a:spcPct val="0"/>
      </a:spcAft>
      <a:defRPr kern="1200">
        <a:solidFill>
          <a:schemeClr val="tx1"/>
        </a:solidFill>
        <a:latin typeface="Arial" charset="0"/>
        <a:ea typeface="Noto Sans CJK SC Regular" charset="0"/>
        <a:cs typeface="Noto Sans CJK SC Regular" charset="0"/>
      </a:defRPr>
    </a:lvl4pPr>
    <a:lvl5pPr marL="2057400" indent="-228600" algn="l" defTabSz="449263" rtl="0" eaLnBrk="0" fontAlgn="base" hangingPunct="0">
      <a:spcBef>
        <a:spcPct val="0"/>
      </a:spcBef>
      <a:spcAft>
        <a:spcPct val="0"/>
      </a:spcAft>
      <a:defRPr kern="1200">
        <a:solidFill>
          <a:schemeClr val="tx1"/>
        </a:solidFill>
        <a:latin typeface="Arial" charset="0"/>
        <a:ea typeface="Noto Sans CJK SC Regular" charset="0"/>
        <a:cs typeface="Noto Sans CJK SC Regular" charset="0"/>
      </a:defRPr>
    </a:lvl5pPr>
    <a:lvl6pPr marL="2286000" algn="l" defTabSz="914400" rtl="0" eaLnBrk="1" latinLnBrk="0" hangingPunct="1">
      <a:defRPr kern="1200">
        <a:solidFill>
          <a:schemeClr val="tx1"/>
        </a:solidFill>
        <a:latin typeface="Arial" charset="0"/>
        <a:ea typeface="Noto Sans CJK SC Regular" charset="0"/>
        <a:cs typeface="Noto Sans CJK SC Regular" charset="0"/>
      </a:defRPr>
    </a:lvl6pPr>
    <a:lvl7pPr marL="2743200" algn="l" defTabSz="914400" rtl="0" eaLnBrk="1" latinLnBrk="0" hangingPunct="1">
      <a:defRPr kern="1200">
        <a:solidFill>
          <a:schemeClr val="tx1"/>
        </a:solidFill>
        <a:latin typeface="Arial" charset="0"/>
        <a:ea typeface="Noto Sans CJK SC Regular" charset="0"/>
        <a:cs typeface="Noto Sans CJK SC Regular" charset="0"/>
      </a:defRPr>
    </a:lvl7pPr>
    <a:lvl8pPr marL="3200400" algn="l" defTabSz="914400" rtl="0" eaLnBrk="1" latinLnBrk="0" hangingPunct="1">
      <a:defRPr kern="1200">
        <a:solidFill>
          <a:schemeClr val="tx1"/>
        </a:solidFill>
        <a:latin typeface="Arial" charset="0"/>
        <a:ea typeface="Noto Sans CJK SC Regular" charset="0"/>
        <a:cs typeface="Noto Sans CJK SC Regular" charset="0"/>
      </a:defRPr>
    </a:lvl8pPr>
    <a:lvl9pPr marL="3657600" algn="l" defTabSz="914400" rtl="0" eaLnBrk="1" latinLnBrk="0" hangingPunct="1">
      <a:defRPr kern="1200">
        <a:solidFill>
          <a:schemeClr val="tx1"/>
        </a:solidFill>
        <a:latin typeface="Arial" charset="0"/>
        <a:ea typeface="Noto Sans CJK SC Regular" charset="0"/>
        <a:cs typeface="Noto Sans CJK SC Regular"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chemeClr val="tx1"/>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0"/>
      </p:ext>
    </p:extLst>
  </p:showPr>
  <p:clrMru>
    <a:srgbClr val="F4FFFB"/>
    <a:srgbClr val="F3FFF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569"/>
    <p:restoredTop sz="73443"/>
  </p:normalViewPr>
  <p:slideViewPr>
    <p:cSldViewPr>
      <p:cViewPr>
        <p:scale>
          <a:sx n="75" d="100"/>
          <a:sy n="75" d="100"/>
        </p:scale>
        <p:origin x="1824" y="-88"/>
      </p:cViewPr>
      <p:guideLst>
        <p:guide orient="horz" pos="2160"/>
        <p:guide pos="2880"/>
      </p:guideLst>
    </p:cSldViewPr>
  </p:slideViewPr>
  <p:outlineViewPr>
    <p:cViewPr varScale="1">
      <p:scale>
        <a:sx n="170" d="200"/>
        <a:sy n="170" d="200"/>
      </p:scale>
      <p:origin x="-780" y="-84"/>
    </p:cViewPr>
  </p:outlineViewPr>
  <p:notesTextViewPr>
    <p:cViewPr>
      <p:scale>
        <a:sx n="1" d="1"/>
        <a:sy n="1" d="1"/>
      </p:scale>
      <p:origin x="0" y="0"/>
    </p:cViewPr>
  </p:notesTextViewPr>
  <p:notesViewPr>
    <p:cSldViewPr>
      <p:cViewPr varScale="1">
        <p:scale>
          <a:sx n="59" d="100"/>
          <a:sy n="59" d="100"/>
        </p:scale>
        <p:origin x="-1752" y="-7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1" Type="http://schemas.openxmlformats.org/officeDocument/2006/relationships/viewProps" Target="viewProps.xml"/><Relationship Id="rId12" Type="http://schemas.openxmlformats.org/officeDocument/2006/relationships/theme" Target="theme/theme1.xml"/><Relationship Id="rId13"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notesMaster" Target="notesMasters/notesMaster1.xml"/><Relationship Id="rId9" Type="http://schemas.openxmlformats.org/officeDocument/2006/relationships/handoutMaster" Target="handoutMasters/handoutMaster1.xml"/><Relationship Id="rId10"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276600" cy="536575"/>
          </a:xfrm>
          <a:prstGeom prst="rect">
            <a:avLst/>
          </a:prstGeom>
        </p:spPr>
        <p:txBody>
          <a:bodyPr vert="horz" wrap="square" lIns="91440" tIns="45720" rIns="91440" bIns="45720" numCol="1" anchor="t" anchorCtr="0" compatLnSpc="1">
            <a:prstTxWarp prst="textNoShape">
              <a:avLst/>
            </a:prstTxWarp>
          </a:bodyPr>
          <a:lstStyle>
            <a:lvl1pPr eaLnBrk="1">
              <a:lnSpc>
                <a:spcPct val="93000"/>
              </a:lnSpc>
              <a:buClr>
                <a:srgbClr val="000000"/>
              </a:buClr>
              <a:buSzPct val="100000"/>
              <a:buFont typeface="Times New Roman" charset="0"/>
              <a:buNone/>
              <a:defRPr sz="1200"/>
            </a:lvl1pPr>
          </a:lstStyle>
          <a:p>
            <a:endParaRPr lang="en-US" altLang="x-none"/>
          </a:p>
        </p:txBody>
      </p:sp>
      <p:sp>
        <p:nvSpPr>
          <p:cNvPr id="3" name="Date Placeholder 2"/>
          <p:cNvSpPr>
            <a:spLocks noGrp="1"/>
          </p:cNvSpPr>
          <p:nvPr>
            <p:ph type="dt" sz="quarter" idx="1"/>
          </p:nvPr>
        </p:nvSpPr>
        <p:spPr>
          <a:xfrm>
            <a:off x="4281488" y="0"/>
            <a:ext cx="3276600" cy="536575"/>
          </a:xfrm>
          <a:prstGeom prst="rect">
            <a:avLst/>
          </a:prstGeom>
        </p:spPr>
        <p:txBody>
          <a:bodyPr vert="horz" wrap="square" lIns="91440" tIns="45720" rIns="91440" bIns="45720" numCol="1" anchor="t" anchorCtr="0" compatLnSpc="1">
            <a:prstTxWarp prst="textNoShape">
              <a:avLst/>
            </a:prstTxWarp>
          </a:bodyPr>
          <a:lstStyle>
            <a:lvl1pPr algn="r" eaLnBrk="1">
              <a:lnSpc>
                <a:spcPct val="93000"/>
              </a:lnSpc>
              <a:buClr>
                <a:srgbClr val="000000"/>
              </a:buClr>
              <a:buSzPct val="100000"/>
              <a:buFont typeface="Times New Roman" charset="0"/>
              <a:buNone/>
              <a:defRPr sz="1200"/>
            </a:lvl1pPr>
          </a:lstStyle>
          <a:p>
            <a:fld id="{F8CD6A8E-0E10-B845-9AF6-15DC838FB4A7}" type="datetimeFigureOut">
              <a:rPr lang="en-US" altLang="x-none"/>
              <a:pPr/>
              <a:t>7/1/17</a:t>
            </a:fld>
            <a:endParaRPr lang="en-US" altLang="x-none"/>
          </a:p>
        </p:txBody>
      </p:sp>
      <p:sp>
        <p:nvSpPr>
          <p:cNvPr id="4" name="Footer Placeholder 3"/>
          <p:cNvSpPr>
            <a:spLocks noGrp="1"/>
          </p:cNvSpPr>
          <p:nvPr>
            <p:ph type="ftr" sz="quarter" idx="2"/>
          </p:nvPr>
        </p:nvSpPr>
        <p:spPr>
          <a:xfrm>
            <a:off x="0" y="10155238"/>
            <a:ext cx="3276600" cy="536575"/>
          </a:xfrm>
          <a:prstGeom prst="rect">
            <a:avLst/>
          </a:prstGeom>
        </p:spPr>
        <p:txBody>
          <a:bodyPr vert="horz" wrap="square" lIns="91440" tIns="45720" rIns="91440" bIns="45720" numCol="1" anchor="b" anchorCtr="0" compatLnSpc="1">
            <a:prstTxWarp prst="textNoShape">
              <a:avLst/>
            </a:prstTxWarp>
          </a:bodyPr>
          <a:lstStyle>
            <a:lvl1pPr eaLnBrk="1">
              <a:lnSpc>
                <a:spcPct val="93000"/>
              </a:lnSpc>
              <a:buClr>
                <a:srgbClr val="000000"/>
              </a:buClr>
              <a:buSzPct val="100000"/>
              <a:buFont typeface="Times New Roman" charset="0"/>
              <a:buNone/>
              <a:defRPr sz="1200"/>
            </a:lvl1pPr>
          </a:lstStyle>
          <a:p>
            <a:endParaRPr lang="en-US" altLang="x-none"/>
          </a:p>
        </p:txBody>
      </p:sp>
      <p:sp>
        <p:nvSpPr>
          <p:cNvPr id="5" name="Slide Number Placeholder 4"/>
          <p:cNvSpPr>
            <a:spLocks noGrp="1"/>
          </p:cNvSpPr>
          <p:nvPr>
            <p:ph type="sldNum" sz="quarter" idx="3"/>
          </p:nvPr>
        </p:nvSpPr>
        <p:spPr>
          <a:xfrm>
            <a:off x="4281488" y="10155238"/>
            <a:ext cx="3276600" cy="536575"/>
          </a:xfrm>
          <a:prstGeom prst="rect">
            <a:avLst/>
          </a:prstGeom>
        </p:spPr>
        <p:txBody>
          <a:bodyPr vert="horz" wrap="square" lIns="91440" tIns="45720" rIns="91440" bIns="45720" numCol="1" anchor="b" anchorCtr="0" compatLnSpc="1">
            <a:prstTxWarp prst="textNoShape">
              <a:avLst/>
            </a:prstTxWarp>
          </a:bodyPr>
          <a:lstStyle>
            <a:lvl1pPr algn="r" eaLnBrk="1">
              <a:lnSpc>
                <a:spcPct val="93000"/>
              </a:lnSpc>
              <a:buClr>
                <a:srgbClr val="000000"/>
              </a:buClr>
              <a:buSzPct val="100000"/>
              <a:buFont typeface="Times New Roman" charset="0"/>
              <a:buNone/>
              <a:defRPr sz="1200"/>
            </a:lvl1pPr>
          </a:lstStyle>
          <a:p>
            <a:fld id="{F839FD5B-E6D3-1F41-B13E-E1DE16A63D5C}" type="slidenum">
              <a:rPr lang="en-US" altLang="x-none"/>
              <a:pPr/>
              <a:t>‹#›</a:t>
            </a:fld>
            <a:endParaRPr lang="en-US" altLang="x-none"/>
          </a:p>
        </p:txBody>
      </p:sp>
    </p:spTree>
    <p:extLst>
      <p:ext uri="{BB962C8B-B14F-4D97-AF65-F5344CB8AC3E}">
        <p14:creationId xmlns:p14="http://schemas.microsoft.com/office/powerpoint/2010/main" val="73826463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Rectangle 1"/>
          <p:cNvSpPr>
            <a:spLocks noGrp="1" noRot="1" noChangeAspect="1" noChangeArrowheads="1"/>
          </p:cNvSpPr>
          <p:nvPr>
            <p:ph type="sldImg"/>
          </p:nvPr>
        </p:nvSpPr>
        <p:spPr bwMode="auto">
          <a:xfrm>
            <a:off x="1106488" y="812800"/>
            <a:ext cx="5343525" cy="40068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sp>
      <p:sp>
        <p:nvSpPr>
          <p:cNvPr id="2050" name="Rectangle 2"/>
          <p:cNvSpPr>
            <a:spLocks noGrp="1" noChangeArrowheads="1"/>
          </p:cNvSpPr>
          <p:nvPr>
            <p:ph type="body"/>
          </p:nvPr>
        </p:nvSpPr>
        <p:spPr bwMode="auto">
          <a:xfrm>
            <a:off x="755650" y="5078413"/>
            <a:ext cx="6046788" cy="4810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0" tIns="0" rIns="0" bIns="0" numCol="1" anchor="t" anchorCtr="0" compatLnSpc="1">
            <a:prstTxWarp prst="textNoShape">
              <a:avLst/>
            </a:prstTxWarp>
          </a:bodyPr>
          <a:lstStyle/>
          <a:p>
            <a:pPr lvl="0"/>
            <a:endParaRPr lang="x-none" altLang="x-none" noProof="0" smtClean="0"/>
          </a:p>
        </p:txBody>
      </p:sp>
      <p:sp>
        <p:nvSpPr>
          <p:cNvPr id="2051" name="Rectangle 3"/>
          <p:cNvSpPr>
            <a:spLocks noGrp="1" noChangeArrowheads="1"/>
          </p:cNvSpPr>
          <p:nvPr>
            <p:ph type="hdr"/>
          </p:nvPr>
        </p:nvSpPr>
        <p:spPr bwMode="auto">
          <a:xfrm>
            <a:off x="0" y="0"/>
            <a:ext cx="3279775" cy="53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0" tIns="0" rIns="0" bIns="0" numCol="1" anchor="t" anchorCtr="0" compatLnSpc="1">
            <a:prstTxWarp prst="textNoShape">
              <a:avLst/>
            </a:prstTxWarp>
          </a:bodyPr>
          <a:lstStyle>
            <a:lvl1pPr eaLnBrk="1">
              <a:lnSpc>
                <a:spcPct val="93000"/>
              </a:lnSpc>
              <a:buClr>
                <a:srgbClr val="000000"/>
              </a:buClr>
              <a:buSzPct val="100000"/>
              <a:buFont typeface="Times New Roman" charset="0"/>
              <a:buNone/>
              <a:tabLst>
                <a:tab pos="449263" algn="l"/>
                <a:tab pos="898525" algn="l"/>
                <a:tab pos="1347788" algn="l"/>
                <a:tab pos="1797050" algn="l"/>
                <a:tab pos="2246313" algn="l"/>
                <a:tab pos="2695575" algn="l"/>
                <a:tab pos="3144838" algn="l"/>
              </a:tabLst>
              <a:defRPr sz="1400">
                <a:solidFill>
                  <a:srgbClr val="000000"/>
                </a:solidFill>
                <a:latin typeface="Times New Roman" charset="0"/>
                <a:ea typeface="DejaVu Sans" charset="0"/>
                <a:cs typeface="DejaVu Sans" charset="0"/>
              </a:defRPr>
            </a:lvl1pPr>
          </a:lstStyle>
          <a:p>
            <a:endParaRPr lang="x-none" altLang="x-none"/>
          </a:p>
        </p:txBody>
      </p:sp>
      <p:sp>
        <p:nvSpPr>
          <p:cNvPr id="2052" name="Rectangle 4"/>
          <p:cNvSpPr>
            <a:spLocks noGrp="1" noChangeArrowheads="1"/>
          </p:cNvSpPr>
          <p:nvPr>
            <p:ph type="dt"/>
          </p:nvPr>
        </p:nvSpPr>
        <p:spPr bwMode="auto">
          <a:xfrm>
            <a:off x="4278313" y="0"/>
            <a:ext cx="3279775" cy="53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0" tIns="0" rIns="0" bIns="0" numCol="1" anchor="t" anchorCtr="0" compatLnSpc="1">
            <a:prstTxWarp prst="textNoShape">
              <a:avLst/>
            </a:prstTxWarp>
          </a:bodyPr>
          <a:lstStyle>
            <a:lvl1pPr algn="r" eaLnBrk="1">
              <a:lnSpc>
                <a:spcPct val="93000"/>
              </a:lnSpc>
              <a:buClr>
                <a:srgbClr val="000000"/>
              </a:buClr>
              <a:buSzPct val="100000"/>
              <a:buFont typeface="Times New Roman" charset="0"/>
              <a:buNone/>
              <a:tabLst>
                <a:tab pos="449263" algn="l"/>
                <a:tab pos="898525" algn="l"/>
                <a:tab pos="1347788" algn="l"/>
                <a:tab pos="1797050" algn="l"/>
                <a:tab pos="2246313" algn="l"/>
                <a:tab pos="2695575" algn="l"/>
                <a:tab pos="3144838" algn="l"/>
              </a:tabLst>
              <a:defRPr sz="1400">
                <a:solidFill>
                  <a:srgbClr val="000000"/>
                </a:solidFill>
                <a:latin typeface="Times New Roman" charset="0"/>
                <a:ea typeface="DejaVu Sans" charset="0"/>
                <a:cs typeface="DejaVu Sans" charset="0"/>
              </a:defRPr>
            </a:lvl1pPr>
          </a:lstStyle>
          <a:p>
            <a:endParaRPr lang="x-none" altLang="x-none"/>
          </a:p>
        </p:txBody>
      </p:sp>
      <p:sp>
        <p:nvSpPr>
          <p:cNvPr id="2053" name="Rectangle 5"/>
          <p:cNvSpPr>
            <a:spLocks noGrp="1" noChangeArrowheads="1"/>
          </p:cNvSpPr>
          <p:nvPr>
            <p:ph type="ftr"/>
          </p:nvPr>
        </p:nvSpPr>
        <p:spPr bwMode="auto">
          <a:xfrm>
            <a:off x="0" y="10156825"/>
            <a:ext cx="3279775" cy="53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0" tIns="0" rIns="0" bIns="0" numCol="1" anchor="b" anchorCtr="0" compatLnSpc="1">
            <a:prstTxWarp prst="textNoShape">
              <a:avLst/>
            </a:prstTxWarp>
          </a:bodyPr>
          <a:lstStyle>
            <a:lvl1pPr eaLnBrk="1">
              <a:lnSpc>
                <a:spcPct val="93000"/>
              </a:lnSpc>
              <a:buClr>
                <a:srgbClr val="000000"/>
              </a:buClr>
              <a:buSzPct val="100000"/>
              <a:buFont typeface="Times New Roman" charset="0"/>
              <a:buNone/>
              <a:tabLst>
                <a:tab pos="449263" algn="l"/>
                <a:tab pos="898525" algn="l"/>
                <a:tab pos="1347788" algn="l"/>
                <a:tab pos="1797050" algn="l"/>
                <a:tab pos="2246313" algn="l"/>
                <a:tab pos="2695575" algn="l"/>
                <a:tab pos="3144838" algn="l"/>
              </a:tabLst>
              <a:defRPr sz="1400">
                <a:solidFill>
                  <a:srgbClr val="000000"/>
                </a:solidFill>
                <a:latin typeface="Times New Roman" charset="0"/>
                <a:ea typeface="DejaVu Sans" charset="0"/>
                <a:cs typeface="DejaVu Sans" charset="0"/>
              </a:defRPr>
            </a:lvl1pPr>
          </a:lstStyle>
          <a:p>
            <a:endParaRPr lang="x-none" altLang="x-none"/>
          </a:p>
        </p:txBody>
      </p:sp>
      <p:sp>
        <p:nvSpPr>
          <p:cNvPr id="2054" name="Rectangle 6"/>
          <p:cNvSpPr>
            <a:spLocks noGrp="1" noChangeArrowheads="1"/>
          </p:cNvSpPr>
          <p:nvPr>
            <p:ph type="sldNum"/>
          </p:nvPr>
        </p:nvSpPr>
        <p:spPr bwMode="auto">
          <a:xfrm>
            <a:off x="4278313" y="10156825"/>
            <a:ext cx="3279775" cy="53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0" tIns="0" rIns="0" bIns="0" numCol="1" anchor="b" anchorCtr="0" compatLnSpc="1">
            <a:prstTxWarp prst="textNoShape">
              <a:avLst/>
            </a:prstTxWarp>
          </a:bodyPr>
          <a:lstStyle>
            <a:lvl1pPr algn="r" eaLnBrk="1">
              <a:lnSpc>
                <a:spcPct val="93000"/>
              </a:lnSpc>
              <a:buClr>
                <a:srgbClr val="000000"/>
              </a:buClr>
              <a:buSzPct val="100000"/>
              <a:buFont typeface="Times New Roman" charset="0"/>
              <a:buNone/>
              <a:tabLst>
                <a:tab pos="449263" algn="l"/>
                <a:tab pos="898525" algn="l"/>
                <a:tab pos="1347788" algn="l"/>
                <a:tab pos="1797050" algn="l"/>
                <a:tab pos="2246313" algn="l"/>
                <a:tab pos="2695575" algn="l"/>
                <a:tab pos="3144838" algn="l"/>
              </a:tabLst>
              <a:defRPr sz="1400">
                <a:solidFill>
                  <a:srgbClr val="000000"/>
                </a:solidFill>
                <a:latin typeface="Times New Roman" charset="0"/>
                <a:ea typeface="DejaVu Sans" charset="0"/>
                <a:cs typeface="DejaVu Sans" charset="0"/>
              </a:defRPr>
            </a:lvl1pPr>
          </a:lstStyle>
          <a:p>
            <a:fld id="{71568BE4-D98A-3041-80A2-10F7CADCA007}" type="slidenum">
              <a:rPr lang="en-GB" altLang="x-none"/>
              <a:pPr/>
              <a:t>‹#›</a:t>
            </a:fld>
            <a:endParaRPr lang="en-GB" altLang="x-none"/>
          </a:p>
        </p:txBody>
      </p:sp>
    </p:spTree>
    <p:extLst>
      <p:ext uri="{BB962C8B-B14F-4D97-AF65-F5344CB8AC3E}">
        <p14:creationId xmlns:p14="http://schemas.microsoft.com/office/powerpoint/2010/main" val="592711060"/>
      </p:ext>
    </p:extLst>
  </p:cSld>
  <p:clrMap bg1="lt1" tx1="dk1" bg2="lt2" tx2="dk2" accent1="accent1" accent2="accent2" accent3="accent3" accent4="accent4" accent5="accent5" accent6="accent6" hlink="hlink" folHlink="folHlink"/>
  <p:notesStyle>
    <a:lvl1pPr algn="l" defTabSz="449263"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mn-ea"/>
        <a:cs typeface="+mn-cs"/>
      </a:defRPr>
    </a:lvl1pPr>
    <a:lvl2pPr marL="742950" indent="-285750" algn="l" defTabSz="449263"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mn-ea"/>
        <a:cs typeface="+mn-cs"/>
      </a:defRPr>
    </a:lvl2pPr>
    <a:lvl3pPr marL="1143000" indent="-228600" algn="l" defTabSz="449263"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mn-ea"/>
        <a:cs typeface="+mn-cs"/>
      </a:defRPr>
    </a:lvl3pPr>
    <a:lvl4pPr marL="1600200" indent="-228600" algn="l" defTabSz="449263"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mn-ea"/>
        <a:cs typeface="+mn-cs"/>
      </a:defRPr>
    </a:lvl4pPr>
    <a:lvl5pPr marL="2057400" indent="-228600" algn="l" defTabSz="449263"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Slide Number Placeholder 6"/>
          <p:cNvSpPr>
            <a:spLocks noGrp="1" noChangeArrowheads="1"/>
          </p:cNvSpPr>
          <p:nvPr>
            <p:ph type="sldNum" sz="quarter"/>
          </p:nvPr>
        </p:nvSpPr>
        <p:spPr/>
        <p:txBody>
          <a:bodyPr/>
          <a:lstStyle>
            <a:lvl1pPr>
              <a:spcBef>
                <a:spcPct val="30000"/>
              </a:spcBef>
              <a:buClr>
                <a:srgbClr val="000000"/>
              </a:buClr>
              <a:buSzPct val="100000"/>
              <a:buFont typeface="Times New Roman" charset="0"/>
              <a:tabLst>
                <a:tab pos="449263" algn="l"/>
                <a:tab pos="898525" algn="l"/>
                <a:tab pos="1347788" algn="l"/>
                <a:tab pos="1797050" algn="l"/>
                <a:tab pos="2246313" algn="l"/>
                <a:tab pos="2695575" algn="l"/>
                <a:tab pos="3144838" algn="l"/>
              </a:tabLst>
              <a:defRPr sz="1200">
                <a:solidFill>
                  <a:srgbClr val="000000"/>
                </a:solidFill>
                <a:latin typeface="Times New Roman" charset="0"/>
              </a:defRPr>
            </a:lvl1pPr>
            <a:lvl2pPr>
              <a:spcBef>
                <a:spcPct val="30000"/>
              </a:spcBef>
              <a:buClr>
                <a:srgbClr val="000000"/>
              </a:buClr>
              <a:buSzPct val="100000"/>
              <a:buFont typeface="Times New Roman" charset="0"/>
              <a:tabLst>
                <a:tab pos="449263" algn="l"/>
                <a:tab pos="898525" algn="l"/>
                <a:tab pos="1347788" algn="l"/>
                <a:tab pos="1797050" algn="l"/>
                <a:tab pos="2246313" algn="l"/>
                <a:tab pos="2695575" algn="l"/>
                <a:tab pos="3144838" algn="l"/>
              </a:tabLst>
              <a:defRPr sz="1200">
                <a:solidFill>
                  <a:srgbClr val="000000"/>
                </a:solidFill>
                <a:latin typeface="Times New Roman" charset="0"/>
              </a:defRPr>
            </a:lvl2pPr>
            <a:lvl3pPr>
              <a:spcBef>
                <a:spcPct val="30000"/>
              </a:spcBef>
              <a:buClr>
                <a:srgbClr val="000000"/>
              </a:buClr>
              <a:buSzPct val="100000"/>
              <a:buFont typeface="Times New Roman" charset="0"/>
              <a:tabLst>
                <a:tab pos="449263" algn="l"/>
                <a:tab pos="898525" algn="l"/>
                <a:tab pos="1347788" algn="l"/>
                <a:tab pos="1797050" algn="l"/>
                <a:tab pos="2246313" algn="l"/>
                <a:tab pos="2695575" algn="l"/>
                <a:tab pos="3144838" algn="l"/>
              </a:tabLst>
              <a:defRPr sz="1200">
                <a:solidFill>
                  <a:srgbClr val="000000"/>
                </a:solidFill>
                <a:latin typeface="Times New Roman" charset="0"/>
              </a:defRPr>
            </a:lvl3pPr>
            <a:lvl4pPr>
              <a:spcBef>
                <a:spcPct val="30000"/>
              </a:spcBef>
              <a:buClr>
                <a:srgbClr val="000000"/>
              </a:buClr>
              <a:buSzPct val="100000"/>
              <a:buFont typeface="Times New Roman" charset="0"/>
              <a:tabLst>
                <a:tab pos="449263" algn="l"/>
                <a:tab pos="898525" algn="l"/>
                <a:tab pos="1347788" algn="l"/>
                <a:tab pos="1797050" algn="l"/>
                <a:tab pos="2246313" algn="l"/>
                <a:tab pos="2695575" algn="l"/>
                <a:tab pos="3144838" algn="l"/>
              </a:tabLst>
              <a:defRPr sz="1200">
                <a:solidFill>
                  <a:srgbClr val="000000"/>
                </a:solidFill>
                <a:latin typeface="Times New Roman" charset="0"/>
              </a:defRPr>
            </a:lvl4pPr>
            <a:lvl5pPr>
              <a:spcBef>
                <a:spcPct val="30000"/>
              </a:spcBef>
              <a:buClr>
                <a:srgbClr val="000000"/>
              </a:buClr>
              <a:buSzPct val="100000"/>
              <a:buFont typeface="Times New Roman" charset="0"/>
              <a:tabLst>
                <a:tab pos="449263" algn="l"/>
                <a:tab pos="898525" algn="l"/>
                <a:tab pos="1347788" algn="l"/>
                <a:tab pos="1797050" algn="l"/>
                <a:tab pos="2246313" algn="l"/>
                <a:tab pos="2695575" algn="l"/>
                <a:tab pos="3144838" algn="l"/>
              </a:tabLst>
              <a:defRPr sz="1200">
                <a:solidFill>
                  <a:srgbClr val="000000"/>
                </a:solidFill>
                <a:latin typeface="Times New Roman" charset="0"/>
              </a:defRPr>
            </a:lvl5pPr>
            <a:lvl6pPr marL="2514600" indent="-228600" defTabSz="449263" eaLnBrk="0" fontAlgn="base" hangingPunct="0">
              <a:spcBef>
                <a:spcPct val="3000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Lst>
              <a:defRPr sz="1200">
                <a:solidFill>
                  <a:srgbClr val="000000"/>
                </a:solidFill>
                <a:latin typeface="Times New Roman" charset="0"/>
              </a:defRPr>
            </a:lvl6pPr>
            <a:lvl7pPr marL="2971800" indent="-228600" defTabSz="449263" eaLnBrk="0" fontAlgn="base" hangingPunct="0">
              <a:spcBef>
                <a:spcPct val="3000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Lst>
              <a:defRPr sz="1200">
                <a:solidFill>
                  <a:srgbClr val="000000"/>
                </a:solidFill>
                <a:latin typeface="Times New Roman" charset="0"/>
              </a:defRPr>
            </a:lvl7pPr>
            <a:lvl8pPr marL="3429000" indent="-228600" defTabSz="449263" eaLnBrk="0" fontAlgn="base" hangingPunct="0">
              <a:spcBef>
                <a:spcPct val="3000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Lst>
              <a:defRPr sz="1200">
                <a:solidFill>
                  <a:srgbClr val="000000"/>
                </a:solidFill>
                <a:latin typeface="Times New Roman" charset="0"/>
              </a:defRPr>
            </a:lvl8pPr>
            <a:lvl9pPr marL="3886200" indent="-228600" defTabSz="449263" eaLnBrk="0" fontAlgn="base" hangingPunct="0">
              <a:spcBef>
                <a:spcPct val="3000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Lst>
              <a:defRPr sz="1200">
                <a:solidFill>
                  <a:srgbClr val="000000"/>
                </a:solidFill>
                <a:latin typeface="Times New Roman" charset="0"/>
              </a:defRPr>
            </a:lvl9pPr>
          </a:lstStyle>
          <a:p>
            <a:pPr>
              <a:spcBef>
                <a:spcPct val="0"/>
              </a:spcBef>
            </a:pPr>
            <a:fld id="{D163BFA3-82BD-424D-914B-9768C41D5A1B}" type="slidenum">
              <a:rPr lang="en-GB" altLang="x-none" sz="1400"/>
              <a:pPr>
                <a:spcBef>
                  <a:spcPct val="0"/>
                </a:spcBef>
              </a:pPr>
              <a:t>1</a:t>
            </a:fld>
            <a:endParaRPr lang="en-GB" altLang="x-none" sz="1400"/>
          </a:p>
        </p:txBody>
      </p:sp>
      <p:sp>
        <p:nvSpPr>
          <p:cNvPr id="7169" name="Text Box 1"/>
          <p:cNvSpPr txBox="1">
            <a:spLocks noGrp="1" noRot="1" noChangeAspect="1" noChangeArrowheads="1"/>
          </p:cNvSpPr>
          <p:nvPr>
            <p:ph type="sldImg"/>
          </p:nvPr>
        </p:nvSpPr>
        <p:spPr>
          <a:xfrm>
            <a:off x="1106488" y="812800"/>
            <a:ext cx="5345112" cy="4008438"/>
          </a:xfr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7170" name="Text Box 2"/>
          <p:cNvSpPr txBox="1">
            <a:spLocks noGrp="1" noChangeArrowheads="1"/>
          </p:cNvSpPr>
          <p:nvPr>
            <p:ph type="body" idx="1"/>
          </p:nvPr>
        </p:nvSpPr>
        <p:spPr>
          <a:xfrm>
            <a:off x="755650" y="5078413"/>
            <a:ext cx="6048375" cy="4811712"/>
          </a:xfrm>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x-none" altLang="x-none" smtClean="0"/>
          </a:p>
        </p:txBody>
      </p:sp>
    </p:spTree>
    <p:extLst>
      <p:ext uri="{BB962C8B-B14F-4D97-AF65-F5344CB8AC3E}">
        <p14:creationId xmlns:p14="http://schemas.microsoft.com/office/powerpoint/2010/main" val="16656306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Slide Number Placeholder 6"/>
          <p:cNvSpPr>
            <a:spLocks noGrp="1" noChangeArrowheads="1"/>
          </p:cNvSpPr>
          <p:nvPr>
            <p:ph type="sldNum" sz="quarter"/>
          </p:nvPr>
        </p:nvSpPr>
        <p:spPr/>
        <p:txBody>
          <a:bodyPr/>
          <a:lstStyle>
            <a:lvl1pPr>
              <a:spcBef>
                <a:spcPct val="30000"/>
              </a:spcBef>
              <a:buClr>
                <a:srgbClr val="000000"/>
              </a:buClr>
              <a:buSzPct val="100000"/>
              <a:buFont typeface="Times New Roman" charset="0"/>
              <a:tabLst>
                <a:tab pos="449263" algn="l"/>
                <a:tab pos="898525" algn="l"/>
                <a:tab pos="1347788" algn="l"/>
                <a:tab pos="1797050" algn="l"/>
                <a:tab pos="2246313" algn="l"/>
                <a:tab pos="2695575" algn="l"/>
                <a:tab pos="3144838" algn="l"/>
              </a:tabLst>
              <a:defRPr sz="1200">
                <a:solidFill>
                  <a:srgbClr val="000000"/>
                </a:solidFill>
                <a:latin typeface="Times New Roman" charset="0"/>
              </a:defRPr>
            </a:lvl1pPr>
            <a:lvl2pPr>
              <a:spcBef>
                <a:spcPct val="30000"/>
              </a:spcBef>
              <a:buClr>
                <a:srgbClr val="000000"/>
              </a:buClr>
              <a:buSzPct val="100000"/>
              <a:buFont typeface="Times New Roman" charset="0"/>
              <a:tabLst>
                <a:tab pos="449263" algn="l"/>
                <a:tab pos="898525" algn="l"/>
                <a:tab pos="1347788" algn="l"/>
                <a:tab pos="1797050" algn="l"/>
                <a:tab pos="2246313" algn="l"/>
                <a:tab pos="2695575" algn="l"/>
                <a:tab pos="3144838" algn="l"/>
              </a:tabLst>
              <a:defRPr sz="1200">
                <a:solidFill>
                  <a:srgbClr val="000000"/>
                </a:solidFill>
                <a:latin typeface="Times New Roman" charset="0"/>
              </a:defRPr>
            </a:lvl2pPr>
            <a:lvl3pPr>
              <a:spcBef>
                <a:spcPct val="30000"/>
              </a:spcBef>
              <a:buClr>
                <a:srgbClr val="000000"/>
              </a:buClr>
              <a:buSzPct val="100000"/>
              <a:buFont typeface="Times New Roman" charset="0"/>
              <a:tabLst>
                <a:tab pos="449263" algn="l"/>
                <a:tab pos="898525" algn="l"/>
                <a:tab pos="1347788" algn="l"/>
                <a:tab pos="1797050" algn="l"/>
                <a:tab pos="2246313" algn="l"/>
                <a:tab pos="2695575" algn="l"/>
                <a:tab pos="3144838" algn="l"/>
              </a:tabLst>
              <a:defRPr sz="1200">
                <a:solidFill>
                  <a:srgbClr val="000000"/>
                </a:solidFill>
                <a:latin typeface="Times New Roman" charset="0"/>
              </a:defRPr>
            </a:lvl3pPr>
            <a:lvl4pPr>
              <a:spcBef>
                <a:spcPct val="30000"/>
              </a:spcBef>
              <a:buClr>
                <a:srgbClr val="000000"/>
              </a:buClr>
              <a:buSzPct val="100000"/>
              <a:buFont typeface="Times New Roman" charset="0"/>
              <a:tabLst>
                <a:tab pos="449263" algn="l"/>
                <a:tab pos="898525" algn="l"/>
                <a:tab pos="1347788" algn="l"/>
                <a:tab pos="1797050" algn="l"/>
                <a:tab pos="2246313" algn="l"/>
                <a:tab pos="2695575" algn="l"/>
                <a:tab pos="3144838" algn="l"/>
              </a:tabLst>
              <a:defRPr sz="1200">
                <a:solidFill>
                  <a:srgbClr val="000000"/>
                </a:solidFill>
                <a:latin typeface="Times New Roman" charset="0"/>
              </a:defRPr>
            </a:lvl4pPr>
            <a:lvl5pPr>
              <a:spcBef>
                <a:spcPct val="30000"/>
              </a:spcBef>
              <a:buClr>
                <a:srgbClr val="000000"/>
              </a:buClr>
              <a:buSzPct val="100000"/>
              <a:buFont typeface="Times New Roman" charset="0"/>
              <a:tabLst>
                <a:tab pos="449263" algn="l"/>
                <a:tab pos="898525" algn="l"/>
                <a:tab pos="1347788" algn="l"/>
                <a:tab pos="1797050" algn="l"/>
                <a:tab pos="2246313" algn="l"/>
                <a:tab pos="2695575" algn="l"/>
                <a:tab pos="3144838" algn="l"/>
              </a:tabLst>
              <a:defRPr sz="1200">
                <a:solidFill>
                  <a:srgbClr val="000000"/>
                </a:solidFill>
                <a:latin typeface="Times New Roman" charset="0"/>
              </a:defRPr>
            </a:lvl5pPr>
            <a:lvl6pPr marL="2514600" indent="-228600" defTabSz="449263" eaLnBrk="0" fontAlgn="base" hangingPunct="0">
              <a:spcBef>
                <a:spcPct val="3000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Lst>
              <a:defRPr sz="1200">
                <a:solidFill>
                  <a:srgbClr val="000000"/>
                </a:solidFill>
                <a:latin typeface="Times New Roman" charset="0"/>
              </a:defRPr>
            </a:lvl6pPr>
            <a:lvl7pPr marL="2971800" indent="-228600" defTabSz="449263" eaLnBrk="0" fontAlgn="base" hangingPunct="0">
              <a:spcBef>
                <a:spcPct val="3000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Lst>
              <a:defRPr sz="1200">
                <a:solidFill>
                  <a:srgbClr val="000000"/>
                </a:solidFill>
                <a:latin typeface="Times New Roman" charset="0"/>
              </a:defRPr>
            </a:lvl7pPr>
            <a:lvl8pPr marL="3429000" indent="-228600" defTabSz="449263" eaLnBrk="0" fontAlgn="base" hangingPunct="0">
              <a:spcBef>
                <a:spcPct val="3000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Lst>
              <a:defRPr sz="1200">
                <a:solidFill>
                  <a:srgbClr val="000000"/>
                </a:solidFill>
                <a:latin typeface="Times New Roman" charset="0"/>
              </a:defRPr>
            </a:lvl8pPr>
            <a:lvl9pPr marL="3886200" indent="-228600" defTabSz="449263" eaLnBrk="0" fontAlgn="base" hangingPunct="0">
              <a:spcBef>
                <a:spcPct val="3000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Lst>
              <a:defRPr sz="1200">
                <a:solidFill>
                  <a:srgbClr val="000000"/>
                </a:solidFill>
                <a:latin typeface="Times New Roman" charset="0"/>
              </a:defRPr>
            </a:lvl9pPr>
          </a:lstStyle>
          <a:p>
            <a:pPr>
              <a:spcBef>
                <a:spcPct val="0"/>
              </a:spcBef>
            </a:pPr>
            <a:fld id="{CDA0C399-82F2-1D4E-A253-8CA42572CF24}" type="slidenum">
              <a:rPr lang="en-GB" altLang="x-none" sz="1400"/>
              <a:pPr>
                <a:spcBef>
                  <a:spcPct val="0"/>
                </a:spcBef>
              </a:pPr>
              <a:t>2</a:t>
            </a:fld>
            <a:endParaRPr lang="en-GB" altLang="x-none" sz="1400"/>
          </a:p>
        </p:txBody>
      </p:sp>
      <p:sp>
        <p:nvSpPr>
          <p:cNvPr id="8193" name="Text Box 1"/>
          <p:cNvSpPr txBox="1">
            <a:spLocks noGrp="1" noRot="1" noChangeAspect="1" noChangeArrowheads="1"/>
          </p:cNvSpPr>
          <p:nvPr>
            <p:ph type="sldImg"/>
          </p:nvPr>
        </p:nvSpPr>
        <p:spPr>
          <a:xfrm>
            <a:off x="1106488" y="812800"/>
            <a:ext cx="5345112" cy="4008438"/>
          </a:xfr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8194" name="Text Box 2"/>
          <p:cNvSpPr txBox="1">
            <a:spLocks noGrp="1" noChangeArrowheads="1"/>
          </p:cNvSpPr>
          <p:nvPr>
            <p:ph type="body" idx="1"/>
          </p:nvPr>
        </p:nvSpPr>
        <p:spPr>
          <a:xfrm>
            <a:off x="755650" y="5078413"/>
            <a:ext cx="6048375" cy="4811712"/>
          </a:xfrm>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x-none" altLang="x-none" smtClean="0"/>
          </a:p>
        </p:txBody>
      </p:sp>
    </p:spTree>
    <p:extLst>
      <p:ext uri="{BB962C8B-B14F-4D97-AF65-F5344CB8AC3E}">
        <p14:creationId xmlns:p14="http://schemas.microsoft.com/office/powerpoint/2010/main" val="14839279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Slide Number Placeholder 6"/>
          <p:cNvSpPr>
            <a:spLocks noGrp="1" noChangeArrowheads="1"/>
          </p:cNvSpPr>
          <p:nvPr>
            <p:ph type="sldNum" sz="quarter"/>
          </p:nvPr>
        </p:nvSpPr>
        <p:spPr/>
        <p:txBody>
          <a:bodyPr/>
          <a:lstStyle>
            <a:lvl1pPr>
              <a:spcBef>
                <a:spcPct val="30000"/>
              </a:spcBef>
              <a:buClr>
                <a:srgbClr val="000000"/>
              </a:buClr>
              <a:buSzPct val="100000"/>
              <a:buFont typeface="Times New Roman" charset="0"/>
              <a:tabLst>
                <a:tab pos="449263" algn="l"/>
                <a:tab pos="898525" algn="l"/>
                <a:tab pos="1347788" algn="l"/>
                <a:tab pos="1797050" algn="l"/>
                <a:tab pos="2246313" algn="l"/>
                <a:tab pos="2695575" algn="l"/>
                <a:tab pos="3144838" algn="l"/>
              </a:tabLst>
              <a:defRPr sz="1200">
                <a:solidFill>
                  <a:srgbClr val="000000"/>
                </a:solidFill>
                <a:latin typeface="Times New Roman" charset="0"/>
              </a:defRPr>
            </a:lvl1pPr>
            <a:lvl2pPr>
              <a:spcBef>
                <a:spcPct val="30000"/>
              </a:spcBef>
              <a:buClr>
                <a:srgbClr val="000000"/>
              </a:buClr>
              <a:buSzPct val="100000"/>
              <a:buFont typeface="Times New Roman" charset="0"/>
              <a:tabLst>
                <a:tab pos="449263" algn="l"/>
                <a:tab pos="898525" algn="l"/>
                <a:tab pos="1347788" algn="l"/>
                <a:tab pos="1797050" algn="l"/>
                <a:tab pos="2246313" algn="l"/>
                <a:tab pos="2695575" algn="l"/>
                <a:tab pos="3144838" algn="l"/>
              </a:tabLst>
              <a:defRPr sz="1200">
                <a:solidFill>
                  <a:srgbClr val="000000"/>
                </a:solidFill>
                <a:latin typeface="Times New Roman" charset="0"/>
              </a:defRPr>
            </a:lvl2pPr>
            <a:lvl3pPr>
              <a:spcBef>
                <a:spcPct val="30000"/>
              </a:spcBef>
              <a:buClr>
                <a:srgbClr val="000000"/>
              </a:buClr>
              <a:buSzPct val="100000"/>
              <a:buFont typeface="Times New Roman" charset="0"/>
              <a:tabLst>
                <a:tab pos="449263" algn="l"/>
                <a:tab pos="898525" algn="l"/>
                <a:tab pos="1347788" algn="l"/>
                <a:tab pos="1797050" algn="l"/>
                <a:tab pos="2246313" algn="l"/>
                <a:tab pos="2695575" algn="l"/>
                <a:tab pos="3144838" algn="l"/>
              </a:tabLst>
              <a:defRPr sz="1200">
                <a:solidFill>
                  <a:srgbClr val="000000"/>
                </a:solidFill>
                <a:latin typeface="Times New Roman" charset="0"/>
              </a:defRPr>
            </a:lvl3pPr>
            <a:lvl4pPr>
              <a:spcBef>
                <a:spcPct val="30000"/>
              </a:spcBef>
              <a:buClr>
                <a:srgbClr val="000000"/>
              </a:buClr>
              <a:buSzPct val="100000"/>
              <a:buFont typeface="Times New Roman" charset="0"/>
              <a:tabLst>
                <a:tab pos="449263" algn="l"/>
                <a:tab pos="898525" algn="l"/>
                <a:tab pos="1347788" algn="l"/>
                <a:tab pos="1797050" algn="l"/>
                <a:tab pos="2246313" algn="l"/>
                <a:tab pos="2695575" algn="l"/>
                <a:tab pos="3144838" algn="l"/>
              </a:tabLst>
              <a:defRPr sz="1200">
                <a:solidFill>
                  <a:srgbClr val="000000"/>
                </a:solidFill>
                <a:latin typeface="Times New Roman" charset="0"/>
              </a:defRPr>
            </a:lvl4pPr>
            <a:lvl5pPr>
              <a:spcBef>
                <a:spcPct val="30000"/>
              </a:spcBef>
              <a:buClr>
                <a:srgbClr val="000000"/>
              </a:buClr>
              <a:buSzPct val="100000"/>
              <a:buFont typeface="Times New Roman" charset="0"/>
              <a:tabLst>
                <a:tab pos="449263" algn="l"/>
                <a:tab pos="898525" algn="l"/>
                <a:tab pos="1347788" algn="l"/>
                <a:tab pos="1797050" algn="l"/>
                <a:tab pos="2246313" algn="l"/>
                <a:tab pos="2695575" algn="l"/>
                <a:tab pos="3144838" algn="l"/>
              </a:tabLst>
              <a:defRPr sz="1200">
                <a:solidFill>
                  <a:srgbClr val="000000"/>
                </a:solidFill>
                <a:latin typeface="Times New Roman" charset="0"/>
              </a:defRPr>
            </a:lvl5pPr>
            <a:lvl6pPr marL="2514600" indent="-228600" defTabSz="449263" eaLnBrk="0" fontAlgn="base" hangingPunct="0">
              <a:spcBef>
                <a:spcPct val="3000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Lst>
              <a:defRPr sz="1200">
                <a:solidFill>
                  <a:srgbClr val="000000"/>
                </a:solidFill>
                <a:latin typeface="Times New Roman" charset="0"/>
              </a:defRPr>
            </a:lvl6pPr>
            <a:lvl7pPr marL="2971800" indent="-228600" defTabSz="449263" eaLnBrk="0" fontAlgn="base" hangingPunct="0">
              <a:spcBef>
                <a:spcPct val="3000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Lst>
              <a:defRPr sz="1200">
                <a:solidFill>
                  <a:srgbClr val="000000"/>
                </a:solidFill>
                <a:latin typeface="Times New Roman" charset="0"/>
              </a:defRPr>
            </a:lvl7pPr>
            <a:lvl8pPr marL="3429000" indent="-228600" defTabSz="449263" eaLnBrk="0" fontAlgn="base" hangingPunct="0">
              <a:spcBef>
                <a:spcPct val="3000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Lst>
              <a:defRPr sz="1200">
                <a:solidFill>
                  <a:srgbClr val="000000"/>
                </a:solidFill>
                <a:latin typeface="Times New Roman" charset="0"/>
              </a:defRPr>
            </a:lvl8pPr>
            <a:lvl9pPr marL="3886200" indent="-228600" defTabSz="449263" eaLnBrk="0" fontAlgn="base" hangingPunct="0">
              <a:spcBef>
                <a:spcPct val="3000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Lst>
              <a:defRPr sz="1200">
                <a:solidFill>
                  <a:srgbClr val="000000"/>
                </a:solidFill>
                <a:latin typeface="Times New Roman" charset="0"/>
              </a:defRPr>
            </a:lvl9pPr>
          </a:lstStyle>
          <a:p>
            <a:pPr>
              <a:spcBef>
                <a:spcPct val="0"/>
              </a:spcBef>
            </a:pPr>
            <a:fld id="{158BDB50-F4EA-5F4E-AF52-2F80FAA8715F}" type="slidenum">
              <a:rPr lang="en-GB" altLang="x-none" sz="1400"/>
              <a:pPr>
                <a:spcBef>
                  <a:spcPct val="0"/>
                </a:spcBef>
              </a:pPr>
              <a:t>3</a:t>
            </a:fld>
            <a:endParaRPr lang="en-GB" altLang="x-none" sz="1400"/>
          </a:p>
        </p:txBody>
      </p:sp>
      <p:sp>
        <p:nvSpPr>
          <p:cNvPr id="9217" name="Text Box 1"/>
          <p:cNvSpPr txBox="1">
            <a:spLocks noGrp="1" noRot="1" noChangeAspect="1" noChangeArrowheads="1"/>
          </p:cNvSpPr>
          <p:nvPr>
            <p:ph type="sldImg"/>
          </p:nvPr>
        </p:nvSpPr>
        <p:spPr>
          <a:xfrm>
            <a:off x="1106488" y="812800"/>
            <a:ext cx="5345112" cy="4008438"/>
          </a:xfr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9218" name="Text Box 2"/>
          <p:cNvSpPr txBox="1">
            <a:spLocks noGrp="1" noChangeArrowheads="1"/>
          </p:cNvSpPr>
          <p:nvPr>
            <p:ph type="body" idx="1"/>
          </p:nvPr>
        </p:nvSpPr>
        <p:spPr>
          <a:xfrm>
            <a:off x="755650" y="5078413"/>
            <a:ext cx="6048375" cy="4811712"/>
          </a:xfrm>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r>
              <a:rPr lang="en-US" sz="1200" dirty="0" smtClean="0"/>
              <a:t>NeuroNLP provides a modern web-based portal for navigating fruit fly brain circuit data using </a:t>
            </a:r>
            <a:r>
              <a:rPr lang="en-US" sz="1200" b="1" dirty="0" smtClean="0"/>
              <a:t>natural language queries</a:t>
            </a:r>
            <a:r>
              <a:rPr lang="en-US" sz="1200" dirty="0" smtClean="0"/>
              <a:t>. </a:t>
            </a:r>
            <a:br>
              <a:rPr lang="en-US" sz="1200" dirty="0" smtClean="0"/>
            </a:br>
            <a:r>
              <a:rPr lang="en-US" sz="1200" dirty="0" smtClean="0"/>
              <a:t>Combining data from multiple sources into a single database, with a common data model, NeuroNLP facilitates the access and retrieval of data from various sources simultaneously using the same queries. </a:t>
            </a:r>
          </a:p>
          <a:p>
            <a:pPr marL="285750" indent="-285750">
              <a:buFont typeface="Arial" charset="0"/>
              <a:buChar char="•"/>
            </a:pPr>
            <a:r>
              <a:rPr lang="en-US" sz="1200" dirty="0" smtClean="0"/>
              <a:t>Users can probe biological circuits in the NeuroArch database with plain English queries, such as “show glutamatergic local neurons in the antennal lobe” and “show neurons with dendrites in the mushroom body and axons in the fan-shaped body”. </a:t>
            </a:r>
          </a:p>
          <a:p>
            <a:pPr marL="285750" indent="-285750">
              <a:buFont typeface="Arial" charset="0"/>
              <a:buChar char="•"/>
            </a:pPr>
            <a:r>
              <a:rPr lang="en-US" sz="1200" dirty="0" smtClean="0"/>
              <a:t> The NLP module parses English queries into NeuroArch API calls. NeuroArch currently stores data from two sources: the FlyCircuit database and the Janelia Fly Medulla data, and is open to support additional data. The module can be flexibly replaced by other NLP modules to, for example, support different languages. </a:t>
            </a:r>
          </a:p>
          <a:p>
            <a:pPr marL="285750" indent="-285750">
              <a:buFont typeface="Arial" charset="0"/>
              <a:buChar char="•"/>
            </a:pPr>
            <a:r>
              <a:rPr lang="en-US" sz="1200" dirty="0" smtClean="0"/>
              <a:t> A user-friendly graphical user interface complements the natural language queries with additional controls for exploring neurons and neural circuits. </a:t>
            </a:r>
          </a:p>
          <a:p>
            <a:pPr>
              <a:defRPr/>
            </a:pPr>
            <a:endParaRPr lang="x-none" altLang="x-none" dirty="0" smtClean="0"/>
          </a:p>
        </p:txBody>
      </p:sp>
    </p:spTree>
    <p:extLst>
      <p:ext uri="{BB962C8B-B14F-4D97-AF65-F5344CB8AC3E}">
        <p14:creationId xmlns:p14="http://schemas.microsoft.com/office/powerpoint/2010/main" val="20134350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err="1" smtClean="0"/>
              <a:t>NeuroGFX</a:t>
            </a:r>
            <a:r>
              <a:rPr lang="en-US" sz="1200" dirty="0" smtClean="0"/>
              <a:t> is a set of highly intuitive tools to execute and explore the function of neural circuit models. It hosts a web based graphical interface that </a:t>
            </a:r>
          </a:p>
          <a:p>
            <a:pPr marL="285750" indent="-285750">
              <a:buFont typeface="Arial" charset="0"/>
              <a:buChar char="•"/>
            </a:pPr>
            <a:r>
              <a:rPr lang="en-US" sz="1200" dirty="0" smtClean="0"/>
              <a:t>associates circuit diagram with biological structural data,</a:t>
            </a:r>
          </a:p>
          <a:p>
            <a:pPr marL="285750" indent="-285750">
              <a:buFont typeface="Arial" charset="0"/>
              <a:buChar char="•"/>
            </a:pPr>
            <a:r>
              <a:rPr lang="en-US" sz="1200" dirty="0" smtClean="0"/>
              <a:t>supports manipulation of neural circuits in NeuroArch,</a:t>
            </a:r>
          </a:p>
          <a:p>
            <a:pPr marL="285750" indent="-285750">
              <a:buFont typeface="Arial" charset="0"/>
              <a:buChar char="•"/>
            </a:pPr>
            <a:r>
              <a:rPr lang="en-US" sz="1200" dirty="0" smtClean="0"/>
              <a:t>can initiate the execution of (manipulated) neural circuits in </a:t>
            </a:r>
            <a:r>
              <a:rPr lang="en-US" sz="1200" dirty="0" err="1" smtClean="0"/>
              <a:t>Neurokernel</a:t>
            </a:r>
            <a:r>
              <a:rPr lang="en-US" sz="1200" dirty="0" smtClean="0"/>
              <a:t>, visualize the execution results. </a:t>
            </a:r>
          </a:p>
          <a:p>
            <a:r>
              <a:rPr lang="en-US" sz="1200" dirty="0" smtClean="0"/>
              <a:t>It provides an environment where </a:t>
            </a:r>
          </a:p>
          <a:p>
            <a:pPr marL="285750" indent="-285750">
              <a:buFont typeface="Arial" charset="0"/>
              <a:buChar char="•"/>
            </a:pPr>
            <a:r>
              <a:rPr lang="en-US" sz="1200" dirty="0" smtClean="0"/>
              <a:t> computational researchers can present configurable, executable neural circuits, </a:t>
            </a:r>
          </a:p>
          <a:p>
            <a:pPr marL="285750" indent="-285750">
              <a:buFont typeface="Arial" charset="0"/>
              <a:buChar char="•"/>
            </a:pPr>
            <a:r>
              <a:rPr lang="en-US" sz="1200" dirty="0" smtClean="0"/>
              <a:t> experimental scientists can easily explore circuit structure and function ultimately leading to biological validation. </a:t>
            </a:r>
          </a:p>
          <a:p>
            <a:r>
              <a:rPr lang="en-US" sz="1200" dirty="0" smtClean="0"/>
              <a:t>With these capabilities, </a:t>
            </a:r>
            <a:r>
              <a:rPr lang="en-US" sz="1200" dirty="0" err="1" smtClean="0"/>
              <a:t>NeuroGFX</a:t>
            </a:r>
            <a:r>
              <a:rPr lang="en-US" sz="1200" dirty="0" smtClean="0"/>
              <a:t> enables the exploration of function from circuit structure at </a:t>
            </a:r>
            <a:r>
              <a:rPr lang="en-US" sz="1200" b="1" dirty="0" smtClean="0"/>
              <a:t>whole brain</a:t>
            </a:r>
            <a:r>
              <a:rPr lang="en-US" sz="1200" dirty="0" smtClean="0"/>
              <a:t>, </a:t>
            </a:r>
            <a:r>
              <a:rPr lang="en-US" sz="1200" b="1" dirty="0" smtClean="0"/>
              <a:t>neuropil</a:t>
            </a:r>
            <a:r>
              <a:rPr lang="en-US" sz="1200" dirty="0" smtClean="0"/>
              <a:t>, and </a:t>
            </a:r>
            <a:r>
              <a:rPr lang="en-US" sz="1200" b="1" dirty="0" smtClean="0"/>
              <a:t>local circuit level</a:t>
            </a:r>
            <a:r>
              <a:rPr lang="en-US" sz="1200" dirty="0" smtClean="0"/>
              <a:t> of abstraction</a:t>
            </a:r>
            <a:endParaRPr lang="en-US" dirty="0"/>
          </a:p>
        </p:txBody>
      </p:sp>
      <p:sp>
        <p:nvSpPr>
          <p:cNvPr id="4" name="Slide Number Placeholder 3"/>
          <p:cNvSpPr>
            <a:spLocks noGrp="1"/>
          </p:cNvSpPr>
          <p:nvPr>
            <p:ph type="sldNum" idx="10"/>
          </p:nvPr>
        </p:nvSpPr>
        <p:spPr/>
        <p:txBody>
          <a:bodyPr/>
          <a:lstStyle/>
          <a:p>
            <a:fld id="{71568BE4-D98A-3041-80A2-10F7CADCA007}" type="slidenum">
              <a:rPr lang="en-GB" altLang="x-none" smtClean="0"/>
              <a:pPr/>
              <a:t>4</a:t>
            </a:fld>
            <a:endParaRPr lang="en-GB" altLang="x-none"/>
          </a:p>
        </p:txBody>
      </p:sp>
    </p:spTree>
    <p:extLst>
      <p:ext uri="{BB962C8B-B14F-4D97-AF65-F5344CB8AC3E}">
        <p14:creationId xmlns:p14="http://schemas.microsoft.com/office/powerpoint/2010/main" val="11626907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4000" b="0" i="0" kern="1200" dirty="0" smtClean="0">
                <a:solidFill>
                  <a:srgbClr val="000000"/>
                </a:solidFill>
                <a:effectLst/>
                <a:latin typeface="+mn-lt"/>
                <a:ea typeface="+mn-ea"/>
                <a:cs typeface="+mn-cs"/>
              </a:rPr>
              <a:t>The FFBO platform has been designed from the bottom up to be modular and expandable, supporting both publicly and privately hosted databases, opening up the possibilities of community integrated '</a:t>
            </a:r>
            <a:r>
              <a:rPr lang="en-US" sz="4000" b="0" i="0" kern="1200" dirty="0" err="1" smtClean="0">
                <a:solidFill>
                  <a:srgbClr val="000000"/>
                </a:solidFill>
                <a:effectLst/>
                <a:latin typeface="+mn-lt"/>
                <a:ea typeface="+mn-ea"/>
                <a:cs typeface="+mn-cs"/>
              </a:rPr>
              <a:t>NeuroAPPs</a:t>
            </a:r>
            <a:r>
              <a:rPr lang="en-US" sz="4000" b="0" i="0" kern="1200" dirty="0" smtClean="0">
                <a:solidFill>
                  <a:srgbClr val="000000"/>
                </a:solidFill>
                <a:effectLst/>
                <a:latin typeface="+mn-lt"/>
                <a:ea typeface="+mn-ea"/>
                <a:cs typeface="+mn-cs"/>
              </a:rPr>
              <a:t>', where healthy and diseased models of the fruit fly brain circuits are hosted.</a:t>
            </a:r>
            <a:endParaRPr lang="en-US" sz="4000" dirty="0">
              <a:latin typeface="+mn-lt"/>
            </a:endParaRPr>
          </a:p>
        </p:txBody>
      </p:sp>
      <p:sp>
        <p:nvSpPr>
          <p:cNvPr id="4" name="Slide Number Placeholder 3"/>
          <p:cNvSpPr>
            <a:spLocks noGrp="1"/>
          </p:cNvSpPr>
          <p:nvPr>
            <p:ph type="sldNum" idx="10"/>
          </p:nvPr>
        </p:nvSpPr>
        <p:spPr/>
        <p:txBody>
          <a:bodyPr/>
          <a:lstStyle/>
          <a:p>
            <a:fld id="{71568BE4-D98A-3041-80A2-10F7CADCA007}" type="slidenum">
              <a:rPr lang="en-GB" altLang="x-none" smtClean="0"/>
              <a:pPr/>
              <a:t>5</a:t>
            </a:fld>
            <a:endParaRPr lang="en-GB" altLang="x-none"/>
          </a:p>
        </p:txBody>
      </p:sp>
    </p:spTree>
    <p:extLst>
      <p:ext uri="{BB962C8B-B14F-4D97-AF65-F5344CB8AC3E}">
        <p14:creationId xmlns:p14="http://schemas.microsoft.com/office/powerpoint/2010/main" val="3271906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Slide Number Placeholder 6"/>
          <p:cNvSpPr>
            <a:spLocks noGrp="1" noChangeArrowheads="1"/>
          </p:cNvSpPr>
          <p:nvPr>
            <p:ph type="sldNum" sz="quarter"/>
          </p:nvPr>
        </p:nvSpPr>
        <p:spPr/>
        <p:txBody>
          <a:bodyPr/>
          <a:lstStyle>
            <a:lvl1pPr>
              <a:spcBef>
                <a:spcPct val="30000"/>
              </a:spcBef>
              <a:buClr>
                <a:srgbClr val="000000"/>
              </a:buClr>
              <a:buSzPct val="100000"/>
              <a:buFont typeface="Times New Roman" charset="0"/>
              <a:tabLst>
                <a:tab pos="449263" algn="l"/>
                <a:tab pos="898525" algn="l"/>
                <a:tab pos="1347788" algn="l"/>
                <a:tab pos="1797050" algn="l"/>
                <a:tab pos="2246313" algn="l"/>
                <a:tab pos="2695575" algn="l"/>
                <a:tab pos="3144838" algn="l"/>
              </a:tabLst>
              <a:defRPr sz="1200">
                <a:solidFill>
                  <a:srgbClr val="000000"/>
                </a:solidFill>
                <a:latin typeface="Times New Roman" charset="0"/>
              </a:defRPr>
            </a:lvl1pPr>
            <a:lvl2pPr>
              <a:spcBef>
                <a:spcPct val="30000"/>
              </a:spcBef>
              <a:buClr>
                <a:srgbClr val="000000"/>
              </a:buClr>
              <a:buSzPct val="100000"/>
              <a:buFont typeface="Times New Roman" charset="0"/>
              <a:tabLst>
                <a:tab pos="449263" algn="l"/>
                <a:tab pos="898525" algn="l"/>
                <a:tab pos="1347788" algn="l"/>
                <a:tab pos="1797050" algn="l"/>
                <a:tab pos="2246313" algn="l"/>
                <a:tab pos="2695575" algn="l"/>
                <a:tab pos="3144838" algn="l"/>
              </a:tabLst>
              <a:defRPr sz="1200">
                <a:solidFill>
                  <a:srgbClr val="000000"/>
                </a:solidFill>
                <a:latin typeface="Times New Roman" charset="0"/>
              </a:defRPr>
            </a:lvl2pPr>
            <a:lvl3pPr>
              <a:spcBef>
                <a:spcPct val="30000"/>
              </a:spcBef>
              <a:buClr>
                <a:srgbClr val="000000"/>
              </a:buClr>
              <a:buSzPct val="100000"/>
              <a:buFont typeface="Times New Roman" charset="0"/>
              <a:tabLst>
                <a:tab pos="449263" algn="l"/>
                <a:tab pos="898525" algn="l"/>
                <a:tab pos="1347788" algn="l"/>
                <a:tab pos="1797050" algn="l"/>
                <a:tab pos="2246313" algn="l"/>
                <a:tab pos="2695575" algn="l"/>
                <a:tab pos="3144838" algn="l"/>
              </a:tabLst>
              <a:defRPr sz="1200">
                <a:solidFill>
                  <a:srgbClr val="000000"/>
                </a:solidFill>
                <a:latin typeface="Times New Roman" charset="0"/>
              </a:defRPr>
            </a:lvl3pPr>
            <a:lvl4pPr>
              <a:spcBef>
                <a:spcPct val="30000"/>
              </a:spcBef>
              <a:buClr>
                <a:srgbClr val="000000"/>
              </a:buClr>
              <a:buSzPct val="100000"/>
              <a:buFont typeface="Times New Roman" charset="0"/>
              <a:tabLst>
                <a:tab pos="449263" algn="l"/>
                <a:tab pos="898525" algn="l"/>
                <a:tab pos="1347788" algn="l"/>
                <a:tab pos="1797050" algn="l"/>
                <a:tab pos="2246313" algn="l"/>
                <a:tab pos="2695575" algn="l"/>
                <a:tab pos="3144838" algn="l"/>
              </a:tabLst>
              <a:defRPr sz="1200">
                <a:solidFill>
                  <a:srgbClr val="000000"/>
                </a:solidFill>
                <a:latin typeface="Times New Roman" charset="0"/>
              </a:defRPr>
            </a:lvl4pPr>
            <a:lvl5pPr>
              <a:spcBef>
                <a:spcPct val="30000"/>
              </a:spcBef>
              <a:buClr>
                <a:srgbClr val="000000"/>
              </a:buClr>
              <a:buSzPct val="100000"/>
              <a:buFont typeface="Times New Roman" charset="0"/>
              <a:tabLst>
                <a:tab pos="449263" algn="l"/>
                <a:tab pos="898525" algn="l"/>
                <a:tab pos="1347788" algn="l"/>
                <a:tab pos="1797050" algn="l"/>
                <a:tab pos="2246313" algn="l"/>
                <a:tab pos="2695575" algn="l"/>
                <a:tab pos="3144838" algn="l"/>
              </a:tabLst>
              <a:defRPr sz="1200">
                <a:solidFill>
                  <a:srgbClr val="000000"/>
                </a:solidFill>
                <a:latin typeface="Times New Roman" charset="0"/>
              </a:defRPr>
            </a:lvl5pPr>
            <a:lvl6pPr marL="2514600" indent="-228600" defTabSz="449263" eaLnBrk="0" fontAlgn="base" hangingPunct="0">
              <a:spcBef>
                <a:spcPct val="3000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Lst>
              <a:defRPr sz="1200">
                <a:solidFill>
                  <a:srgbClr val="000000"/>
                </a:solidFill>
                <a:latin typeface="Times New Roman" charset="0"/>
              </a:defRPr>
            </a:lvl6pPr>
            <a:lvl7pPr marL="2971800" indent="-228600" defTabSz="449263" eaLnBrk="0" fontAlgn="base" hangingPunct="0">
              <a:spcBef>
                <a:spcPct val="3000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Lst>
              <a:defRPr sz="1200">
                <a:solidFill>
                  <a:srgbClr val="000000"/>
                </a:solidFill>
                <a:latin typeface="Times New Roman" charset="0"/>
              </a:defRPr>
            </a:lvl7pPr>
            <a:lvl8pPr marL="3429000" indent="-228600" defTabSz="449263" eaLnBrk="0" fontAlgn="base" hangingPunct="0">
              <a:spcBef>
                <a:spcPct val="3000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Lst>
              <a:defRPr sz="1200">
                <a:solidFill>
                  <a:srgbClr val="000000"/>
                </a:solidFill>
                <a:latin typeface="Times New Roman" charset="0"/>
              </a:defRPr>
            </a:lvl8pPr>
            <a:lvl9pPr marL="3886200" indent="-228600" defTabSz="449263" eaLnBrk="0" fontAlgn="base" hangingPunct="0">
              <a:spcBef>
                <a:spcPct val="3000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Lst>
              <a:defRPr sz="1200">
                <a:solidFill>
                  <a:srgbClr val="000000"/>
                </a:solidFill>
                <a:latin typeface="Times New Roman" charset="0"/>
              </a:defRPr>
            </a:lvl9pPr>
          </a:lstStyle>
          <a:p>
            <a:pPr>
              <a:spcBef>
                <a:spcPct val="0"/>
              </a:spcBef>
            </a:pPr>
            <a:fld id="{F4CA7944-5E77-5D4D-B4FE-66807A314610}" type="slidenum">
              <a:rPr lang="en-GB" altLang="x-none" sz="1400"/>
              <a:pPr>
                <a:spcBef>
                  <a:spcPct val="0"/>
                </a:spcBef>
              </a:pPr>
              <a:t>6</a:t>
            </a:fld>
            <a:endParaRPr lang="en-GB" altLang="x-none" sz="1400"/>
          </a:p>
        </p:txBody>
      </p:sp>
      <p:sp>
        <p:nvSpPr>
          <p:cNvPr id="10241" name="Text Box 1"/>
          <p:cNvSpPr txBox="1">
            <a:spLocks noGrp="1" noRot="1" noChangeAspect="1" noChangeArrowheads="1"/>
          </p:cNvSpPr>
          <p:nvPr>
            <p:ph type="sldImg"/>
          </p:nvPr>
        </p:nvSpPr>
        <p:spPr>
          <a:xfrm>
            <a:off x="1106488" y="812800"/>
            <a:ext cx="5345112" cy="4008438"/>
          </a:xfr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10242" name="Text Box 2"/>
          <p:cNvSpPr txBox="1">
            <a:spLocks noGrp="1" noChangeArrowheads="1"/>
          </p:cNvSpPr>
          <p:nvPr>
            <p:ph type="body" idx="1"/>
          </p:nvPr>
        </p:nvSpPr>
        <p:spPr>
          <a:xfrm>
            <a:off x="755650" y="5078413"/>
            <a:ext cx="6048375" cy="4811712"/>
          </a:xfrm>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US" sz="1200" dirty="0" smtClean="0"/>
              <a:t>Together, </a:t>
            </a:r>
            <a:r>
              <a:rPr lang="en-US" sz="1200" dirty="0" err="1" smtClean="0"/>
              <a:t>Neurokernel</a:t>
            </a:r>
            <a:r>
              <a:rPr lang="en-US" sz="1200" dirty="0" smtClean="0"/>
              <a:t> and NeuroArch serves as the “operating system” and the “database”, respectively, for executing a fruit fly brain model.</a:t>
            </a:r>
          </a:p>
          <a:p>
            <a:pPr>
              <a:defRPr/>
            </a:pPr>
            <a:endParaRPr lang="x-none" altLang="x-none" dirty="0" smtClean="0"/>
          </a:p>
        </p:txBody>
      </p:sp>
    </p:spTree>
    <p:extLst>
      <p:ext uri="{BB962C8B-B14F-4D97-AF65-F5344CB8AC3E}">
        <p14:creationId xmlns:p14="http://schemas.microsoft.com/office/powerpoint/2010/main" val="18912778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260475" y="1236663"/>
            <a:ext cx="7559675" cy="2632075"/>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260475" y="3970338"/>
            <a:ext cx="7559675" cy="1825625"/>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Rectangle 3"/>
          <p:cNvSpPr>
            <a:spLocks noGrp="1" noChangeArrowheads="1"/>
          </p:cNvSpPr>
          <p:nvPr>
            <p:ph type="dt" idx="10"/>
          </p:nvPr>
        </p:nvSpPr>
        <p:spPr>
          <a:ln/>
        </p:spPr>
        <p:txBody>
          <a:bodyPr/>
          <a:lstStyle>
            <a:lvl1pPr>
              <a:defRPr/>
            </a:lvl1pPr>
          </a:lstStyle>
          <a:p>
            <a:endParaRPr lang="x-none" altLang="x-none"/>
          </a:p>
        </p:txBody>
      </p:sp>
      <p:sp>
        <p:nvSpPr>
          <p:cNvPr id="5" name="Rectangle 4"/>
          <p:cNvSpPr>
            <a:spLocks noGrp="1" noChangeArrowheads="1"/>
          </p:cNvSpPr>
          <p:nvPr>
            <p:ph type="ftr" idx="11"/>
          </p:nvPr>
        </p:nvSpPr>
        <p:spPr>
          <a:ln/>
        </p:spPr>
        <p:txBody>
          <a:bodyPr/>
          <a:lstStyle>
            <a:lvl1pPr>
              <a:defRPr/>
            </a:lvl1pPr>
          </a:lstStyle>
          <a:p>
            <a:endParaRPr lang="x-none" altLang="x-none"/>
          </a:p>
        </p:txBody>
      </p:sp>
      <p:sp>
        <p:nvSpPr>
          <p:cNvPr id="6" name="Rectangle 5"/>
          <p:cNvSpPr>
            <a:spLocks noGrp="1" noChangeArrowheads="1"/>
          </p:cNvSpPr>
          <p:nvPr>
            <p:ph type="sldNum" idx="12"/>
          </p:nvPr>
        </p:nvSpPr>
        <p:spPr>
          <a:ln/>
        </p:spPr>
        <p:txBody>
          <a:bodyPr/>
          <a:lstStyle>
            <a:lvl1pPr>
              <a:defRPr/>
            </a:lvl1pPr>
          </a:lstStyle>
          <a:p>
            <a:fld id="{1C6BCDA6-F337-9647-A4CC-672EA9662878}" type="slidenum">
              <a:rPr lang="en-GB" altLang="x-none"/>
              <a:pPr/>
              <a:t>‹#›</a:t>
            </a:fld>
            <a:endParaRPr lang="en-GB" altLang="x-none"/>
          </a:p>
        </p:txBody>
      </p:sp>
    </p:spTree>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p:cNvSpPr>
            <a:spLocks noGrp="1" noChangeArrowheads="1"/>
          </p:cNvSpPr>
          <p:nvPr>
            <p:ph type="dt" idx="10"/>
          </p:nvPr>
        </p:nvSpPr>
        <p:spPr>
          <a:ln/>
        </p:spPr>
        <p:txBody>
          <a:bodyPr/>
          <a:lstStyle>
            <a:lvl1pPr>
              <a:defRPr/>
            </a:lvl1pPr>
          </a:lstStyle>
          <a:p>
            <a:endParaRPr lang="x-none" altLang="x-none"/>
          </a:p>
        </p:txBody>
      </p:sp>
      <p:sp>
        <p:nvSpPr>
          <p:cNvPr id="5" name="Rectangle 4"/>
          <p:cNvSpPr>
            <a:spLocks noGrp="1" noChangeArrowheads="1"/>
          </p:cNvSpPr>
          <p:nvPr>
            <p:ph type="ftr" idx="11"/>
          </p:nvPr>
        </p:nvSpPr>
        <p:spPr>
          <a:ln/>
        </p:spPr>
        <p:txBody>
          <a:bodyPr/>
          <a:lstStyle>
            <a:lvl1pPr>
              <a:defRPr/>
            </a:lvl1pPr>
          </a:lstStyle>
          <a:p>
            <a:endParaRPr lang="x-none" altLang="x-none"/>
          </a:p>
        </p:txBody>
      </p:sp>
      <p:sp>
        <p:nvSpPr>
          <p:cNvPr id="6" name="Rectangle 5"/>
          <p:cNvSpPr>
            <a:spLocks noGrp="1" noChangeArrowheads="1"/>
          </p:cNvSpPr>
          <p:nvPr>
            <p:ph type="sldNum" idx="12"/>
          </p:nvPr>
        </p:nvSpPr>
        <p:spPr>
          <a:ln/>
        </p:spPr>
        <p:txBody>
          <a:bodyPr/>
          <a:lstStyle>
            <a:lvl1pPr>
              <a:defRPr/>
            </a:lvl1pPr>
          </a:lstStyle>
          <a:p>
            <a:fld id="{91AC8353-8E29-024B-B88C-B84BB135C6CB}" type="slidenum">
              <a:rPr lang="en-GB" altLang="x-none"/>
              <a:pPr/>
              <a:t>‹#›</a:t>
            </a:fld>
            <a:endParaRPr lang="en-GB" altLang="x-none"/>
          </a:p>
        </p:txBody>
      </p:sp>
    </p:spTree>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305675" y="301625"/>
            <a:ext cx="2266950" cy="58499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503238" y="301625"/>
            <a:ext cx="6650037" cy="58499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p:cNvSpPr>
            <a:spLocks noGrp="1" noChangeArrowheads="1"/>
          </p:cNvSpPr>
          <p:nvPr>
            <p:ph type="dt" idx="10"/>
          </p:nvPr>
        </p:nvSpPr>
        <p:spPr>
          <a:ln/>
        </p:spPr>
        <p:txBody>
          <a:bodyPr/>
          <a:lstStyle>
            <a:lvl1pPr>
              <a:defRPr/>
            </a:lvl1pPr>
          </a:lstStyle>
          <a:p>
            <a:endParaRPr lang="x-none" altLang="x-none"/>
          </a:p>
        </p:txBody>
      </p:sp>
      <p:sp>
        <p:nvSpPr>
          <p:cNvPr id="5" name="Rectangle 4"/>
          <p:cNvSpPr>
            <a:spLocks noGrp="1" noChangeArrowheads="1"/>
          </p:cNvSpPr>
          <p:nvPr>
            <p:ph type="ftr" idx="11"/>
          </p:nvPr>
        </p:nvSpPr>
        <p:spPr>
          <a:ln/>
        </p:spPr>
        <p:txBody>
          <a:bodyPr/>
          <a:lstStyle>
            <a:lvl1pPr>
              <a:defRPr/>
            </a:lvl1pPr>
          </a:lstStyle>
          <a:p>
            <a:endParaRPr lang="x-none" altLang="x-none"/>
          </a:p>
        </p:txBody>
      </p:sp>
      <p:sp>
        <p:nvSpPr>
          <p:cNvPr id="6" name="Rectangle 5"/>
          <p:cNvSpPr>
            <a:spLocks noGrp="1" noChangeArrowheads="1"/>
          </p:cNvSpPr>
          <p:nvPr>
            <p:ph type="sldNum" idx="12"/>
          </p:nvPr>
        </p:nvSpPr>
        <p:spPr>
          <a:ln/>
        </p:spPr>
        <p:txBody>
          <a:bodyPr/>
          <a:lstStyle>
            <a:lvl1pPr>
              <a:defRPr/>
            </a:lvl1pPr>
          </a:lstStyle>
          <a:p>
            <a:fld id="{7FD26844-EC67-9A41-90BB-C58E5652D735}" type="slidenum">
              <a:rPr lang="en-GB" altLang="x-none"/>
              <a:pPr/>
              <a:t>‹#›</a:t>
            </a:fld>
            <a:endParaRPr lang="en-GB" altLang="x-none"/>
          </a:p>
        </p:txBody>
      </p:sp>
    </p:spTree>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503238" y="301625"/>
            <a:ext cx="9069387" cy="1260475"/>
          </a:xfrm>
        </p:spPr>
        <p:txBody>
          <a:bodyPr/>
          <a:lstStyle/>
          <a:p>
            <a:r>
              <a:rPr lang="en-US"/>
              <a:t>Click to edit Master title style</a:t>
            </a:r>
          </a:p>
        </p:txBody>
      </p:sp>
      <p:sp>
        <p:nvSpPr>
          <p:cNvPr id="3" name="Rectangle 3"/>
          <p:cNvSpPr>
            <a:spLocks noGrp="1" noChangeArrowheads="1"/>
          </p:cNvSpPr>
          <p:nvPr>
            <p:ph type="dt" idx="10"/>
          </p:nvPr>
        </p:nvSpPr>
        <p:spPr>
          <a:ln/>
        </p:spPr>
        <p:txBody>
          <a:bodyPr/>
          <a:lstStyle>
            <a:lvl1pPr>
              <a:defRPr/>
            </a:lvl1pPr>
          </a:lstStyle>
          <a:p>
            <a:endParaRPr lang="x-none" altLang="x-none"/>
          </a:p>
        </p:txBody>
      </p:sp>
      <p:sp>
        <p:nvSpPr>
          <p:cNvPr id="4" name="Rectangle 4"/>
          <p:cNvSpPr>
            <a:spLocks noGrp="1" noChangeArrowheads="1"/>
          </p:cNvSpPr>
          <p:nvPr>
            <p:ph type="ftr" idx="11"/>
          </p:nvPr>
        </p:nvSpPr>
        <p:spPr>
          <a:ln/>
        </p:spPr>
        <p:txBody>
          <a:bodyPr/>
          <a:lstStyle>
            <a:lvl1pPr>
              <a:defRPr/>
            </a:lvl1pPr>
          </a:lstStyle>
          <a:p>
            <a:endParaRPr lang="x-none" altLang="x-none"/>
          </a:p>
        </p:txBody>
      </p:sp>
      <p:sp>
        <p:nvSpPr>
          <p:cNvPr id="5" name="Rectangle 5"/>
          <p:cNvSpPr>
            <a:spLocks noGrp="1" noChangeArrowheads="1"/>
          </p:cNvSpPr>
          <p:nvPr>
            <p:ph type="sldNum" idx="12"/>
          </p:nvPr>
        </p:nvSpPr>
        <p:spPr>
          <a:ln/>
        </p:spPr>
        <p:txBody>
          <a:bodyPr/>
          <a:lstStyle>
            <a:lvl1pPr>
              <a:defRPr/>
            </a:lvl1pPr>
          </a:lstStyle>
          <a:p>
            <a:fld id="{5451960C-01A5-2946-A294-18080E7994FA}" type="slidenum">
              <a:rPr lang="en-GB" altLang="x-none"/>
              <a:pPr/>
              <a:t>‹#›</a:t>
            </a:fld>
            <a:endParaRPr lang="en-GB" altLang="x-none"/>
          </a:p>
        </p:txBody>
      </p:sp>
    </p:spTree>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p:cNvSpPr>
            <a:spLocks noGrp="1" noChangeArrowheads="1"/>
          </p:cNvSpPr>
          <p:nvPr>
            <p:ph type="dt" idx="10"/>
          </p:nvPr>
        </p:nvSpPr>
        <p:spPr>
          <a:ln/>
        </p:spPr>
        <p:txBody>
          <a:bodyPr/>
          <a:lstStyle>
            <a:lvl1pPr>
              <a:defRPr/>
            </a:lvl1pPr>
          </a:lstStyle>
          <a:p>
            <a:endParaRPr lang="x-none" altLang="x-none"/>
          </a:p>
        </p:txBody>
      </p:sp>
      <p:sp>
        <p:nvSpPr>
          <p:cNvPr id="5" name="Rectangle 4"/>
          <p:cNvSpPr>
            <a:spLocks noGrp="1" noChangeArrowheads="1"/>
          </p:cNvSpPr>
          <p:nvPr>
            <p:ph type="ftr" idx="11"/>
          </p:nvPr>
        </p:nvSpPr>
        <p:spPr>
          <a:ln/>
        </p:spPr>
        <p:txBody>
          <a:bodyPr/>
          <a:lstStyle>
            <a:lvl1pPr>
              <a:defRPr/>
            </a:lvl1pPr>
          </a:lstStyle>
          <a:p>
            <a:endParaRPr lang="x-none" altLang="x-none"/>
          </a:p>
        </p:txBody>
      </p:sp>
      <p:sp>
        <p:nvSpPr>
          <p:cNvPr id="6" name="Rectangle 5"/>
          <p:cNvSpPr>
            <a:spLocks noGrp="1" noChangeArrowheads="1"/>
          </p:cNvSpPr>
          <p:nvPr>
            <p:ph type="sldNum" idx="12"/>
          </p:nvPr>
        </p:nvSpPr>
        <p:spPr>
          <a:ln/>
        </p:spPr>
        <p:txBody>
          <a:bodyPr/>
          <a:lstStyle>
            <a:lvl1pPr>
              <a:defRPr/>
            </a:lvl1pPr>
          </a:lstStyle>
          <a:p>
            <a:fld id="{13262D2B-7F8D-8A48-8BD0-C264519AA223}" type="slidenum">
              <a:rPr lang="en-GB" altLang="x-none"/>
              <a:pPr/>
              <a:t>‹#›</a:t>
            </a:fld>
            <a:endParaRPr lang="en-GB" altLang="x-none"/>
          </a:p>
        </p:txBody>
      </p:sp>
    </p:spTree>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7388" y="1884363"/>
            <a:ext cx="8694737" cy="31448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687388" y="5059363"/>
            <a:ext cx="8694737" cy="16525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
        <p:nvSpPr>
          <p:cNvPr id="4" name="Rectangle 3"/>
          <p:cNvSpPr>
            <a:spLocks noGrp="1" noChangeArrowheads="1"/>
          </p:cNvSpPr>
          <p:nvPr>
            <p:ph type="dt" idx="10"/>
          </p:nvPr>
        </p:nvSpPr>
        <p:spPr>
          <a:ln/>
        </p:spPr>
        <p:txBody>
          <a:bodyPr/>
          <a:lstStyle>
            <a:lvl1pPr>
              <a:defRPr/>
            </a:lvl1pPr>
          </a:lstStyle>
          <a:p>
            <a:endParaRPr lang="x-none" altLang="x-none"/>
          </a:p>
        </p:txBody>
      </p:sp>
      <p:sp>
        <p:nvSpPr>
          <p:cNvPr id="5" name="Rectangle 4"/>
          <p:cNvSpPr>
            <a:spLocks noGrp="1" noChangeArrowheads="1"/>
          </p:cNvSpPr>
          <p:nvPr>
            <p:ph type="ftr" idx="11"/>
          </p:nvPr>
        </p:nvSpPr>
        <p:spPr>
          <a:ln/>
        </p:spPr>
        <p:txBody>
          <a:bodyPr/>
          <a:lstStyle>
            <a:lvl1pPr>
              <a:defRPr/>
            </a:lvl1pPr>
          </a:lstStyle>
          <a:p>
            <a:endParaRPr lang="x-none" altLang="x-none"/>
          </a:p>
        </p:txBody>
      </p:sp>
      <p:sp>
        <p:nvSpPr>
          <p:cNvPr id="6" name="Rectangle 5"/>
          <p:cNvSpPr>
            <a:spLocks noGrp="1" noChangeArrowheads="1"/>
          </p:cNvSpPr>
          <p:nvPr>
            <p:ph type="sldNum" idx="12"/>
          </p:nvPr>
        </p:nvSpPr>
        <p:spPr>
          <a:ln/>
        </p:spPr>
        <p:txBody>
          <a:bodyPr/>
          <a:lstStyle>
            <a:lvl1pPr>
              <a:defRPr/>
            </a:lvl1pPr>
          </a:lstStyle>
          <a:p>
            <a:fld id="{7D229977-078C-4442-8A0C-C49C02F8BFAA}" type="slidenum">
              <a:rPr lang="en-GB" altLang="x-none"/>
              <a:pPr/>
              <a:t>‹#›</a:t>
            </a:fld>
            <a:endParaRPr lang="en-GB" altLang="x-none"/>
          </a:p>
        </p:txBody>
      </p:sp>
    </p:spTree>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03238" y="1768475"/>
            <a:ext cx="4457700" cy="43830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113338" y="1768475"/>
            <a:ext cx="4459287" cy="43830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p:cNvSpPr>
            <a:spLocks noGrp="1" noChangeArrowheads="1"/>
          </p:cNvSpPr>
          <p:nvPr>
            <p:ph type="dt" idx="10"/>
          </p:nvPr>
        </p:nvSpPr>
        <p:spPr>
          <a:ln/>
        </p:spPr>
        <p:txBody>
          <a:bodyPr/>
          <a:lstStyle>
            <a:lvl1pPr>
              <a:defRPr/>
            </a:lvl1pPr>
          </a:lstStyle>
          <a:p>
            <a:endParaRPr lang="x-none" altLang="x-none"/>
          </a:p>
        </p:txBody>
      </p:sp>
      <p:sp>
        <p:nvSpPr>
          <p:cNvPr id="6" name="Rectangle 4"/>
          <p:cNvSpPr>
            <a:spLocks noGrp="1" noChangeArrowheads="1"/>
          </p:cNvSpPr>
          <p:nvPr>
            <p:ph type="ftr" idx="11"/>
          </p:nvPr>
        </p:nvSpPr>
        <p:spPr>
          <a:ln/>
        </p:spPr>
        <p:txBody>
          <a:bodyPr/>
          <a:lstStyle>
            <a:lvl1pPr>
              <a:defRPr/>
            </a:lvl1pPr>
          </a:lstStyle>
          <a:p>
            <a:endParaRPr lang="x-none" altLang="x-none"/>
          </a:p>
        </p:txBody>
      </p:sp>
      <p:sp>
        <p:nvSpPr>
          <p:cNvPr id="7" name="Rectangle 5"/>
          <p:cNvSpPr>
            <a:spLocks noGrp="1" noChangeArrowheads="1"/>
          </p:cNvSpPr>
          <p:nvPr>
            <p:ph type="sldNum" idx="12"/>
          </p:nvPr>
        </p:nvSpPr>
        <p:spPr>
          <a:ln/>
        </p:spPr>
        <p:txBody>
          <a:bodyPr/>
          <a:lstStyle>
            <a:lvl1pPr>
              <a:defRPr/>
            </a:lvl1pPr>
          </a:lstStyle>
          <a:p>
            <a:fld id="{B6D8D204-2C7C-0049-AB78-34D77BF95776}" type="slidenum">
              <a:rPr lang="en-GB" altLang="x-none"/>
              <a:pPr/>
              <a:t>‹#›</a:t>
            </a:fld>
            <a:endParaRPr lang="en-GB" altLang="x-none"/>
          </a:p>
        </p:txBody>
      </p:sp>
    </p:spTree>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93738" y="403225"/>
            <a:ext cx="8694737" cy="1460500"/>
          </a:xfrm>
        </p:spPr>
        <p:txBody>
          <a:bodyPr/>
          <a:lstStyle/>
          <a:p>
            <a:r>
              <a:rPr lang="en-US"/>
              <a:t>Click to edit Master title style</a:t>
            </a:r>
          </a:p>
        </p:txBody>
      </p:sp>
      <p:sp>
        <p:nvSpPr>
          <p:cNvPr id="3" name="Text Placeholder 2"/>
          <p:cNvSpPr>
            <a:spLocks noGrp="1"/>
          </p:cNvSpPr>
          <p:nvPr>
            <p:ph type="body" idx="1"/>
          </p:nvPr>
        </p:nvSpPr>
        <p:spPr>
          <a:xfrm>
            <a:off x="693738" y="1852613"/>
            <a:ext cx="4265612" cy="9080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93738" y="2760663"/>
            <a:ext cx="4265612" cy="40624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103813" y="1852613"/>
            <a:ext cx="4284662" cy="9080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103813" y="2760663"/>
            <a:ext cx="4284662" cy="40624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p:cNvSpPr>
            <a:spLocks noGrp="1" noChangeArrowheads="1"/>
          </p:cNvSpPr>
          <p:nvPr>
            <p:ph type="dt" idx="10"/>
          </p:nvPr>
        </p:nvSpPr>
        <p:spPr>
          <a:ln/>
        </p:spPr>
        <p:txBody>
          <a:bodyPr/>
          <a:lstStyle>
            <a:lvl1pPr>
              <a:defRPr/>
            </a:lvl1pPr>
          </a:lstStyle>
          <a:p>
            <a:endParaRPr lang="x-none" altLang="x-none"/>
          </a:p>
        </p:txBody>
      </p:sp>
      <p:sp>
        <p:nvSpPr>
          <p:cNvPr id="8" name="Rectangle 4"/>
          <p:cNvSpPr>
            <a:spLocks noGrp="1" noChangeArrowheads="1"/>
          </p:cNvSpPr>
          <p:nvPr>
            <p:ph type="ftr" idx="11"/>
          </p:nvPr>
        </p:nvSpPr>
        <p:spPr>
          <a:ln/>
        </p:spPr>
        <p:txBody>
          <a:bodyPr/>
          <a:lstStyle>
            <a:lvl1pPr>
              <a:defRPr/>
            </a:lvl1pPr>
          </a:lstStyle>
          <a:p>
            <a:endParaRPr lang="x-none" altLang="x-none"/>
          </a:p>
        </p:txBody>
      </p:sp>
      <p:sp>
        <p:nvSpPr>
          <p:cNvPr id="9" name="Rectangle 5"/>
          <p:cNvSpPr>
            <a:spLocks noGrp="1" noChangeArrowheads="1"/>
          </p:cNvSpPr>
          <p:nvPr>
            <p:ph type="sldNum" idx="12"/>
          </p:nvPr>
        </p:nvSpPr>
        <p:spPr>
          <a:ln/>
        </p:spPr>
        <p:txBody>
          <a:bodyPr/>
          <a:lstStyle>
            <a:lvl1pPr>
              <a:defRPr/>
            </a:lvl1pPr>
          </a:lstStyle>
          <a:p>
            <a:fld id="{176AF33A-0B98-9B42-A8DD-41EF2F0ED0C2}" type="slidenum">
              <a:rPr lang="en-GB" altLang="x-none"/>
              <a:pPr/>
              <a:t>‹#›</a:t>
            </a:fld>
            <a:endParaRPr lang="en-GB" altLang="x-none"/>
          </a:p>
        </p:txBody>
      </p:sp>
    </p:spTree>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p:cNvSpPr>
            <a:spLocks noGrp="1" noChangeArrowheads="1"/>
          </p:cNvSpPr>
          <p:nvPr>
            <p:ph type="dt" idx="10"/>
          </p:nvPr>
        </p:nvSpPr>
        <p:spPr>
          <a:ln/>
        </p:spPr>
        <p:txBody>
          <a:bodyPr/>
          <a:lstStyle>
            <a:lvl1pPr>
              <a:defRPr/>
            </a:lvl1pPr>
          </a:lstStyle>
          <a:p>
            <a:endParaRPr lang="x-none" altLang="x-none"/>
          </a:p>
        </p:txBody>
      </p:sp>
      <p:sp>
        <p:nvSpPr>
          <p:cNvPr id="4" name="Rectangle 4"/>
          <p:cNvSpPr>
            <a:spLocks noGrp="1" noChangeArrowheads="1"/>
          </p:cNvSpPr>
          <p:nvPr>
            <p:ph type="ftr" idx="11"/>
          </p:nvPr>
        </p:nvSpPr>
        <p:spPr>
          <a:ln/>
        </p:spPr>
        <p:txBody>
          <a:bodyPr/>
          <a:lstStyle>
            <a:lvl1pPr>
              <a:defRPr/>
            </a:lvl1pPr>
          </a:lstStyle>
          <a:p>
            <a:endParaRPr lang="x-none" altLang="x-none"/>
          </a:p>
        </p:txBody>
      </p:sp>
      <p:sp>
        <p:nvSpPr>
          <p:cNvPr id="5" name="Rectangle 5"/>
          <p:cNvSpPr>
            <a:spLocks noGrp="1" noChangeArrowheads="1"/>
          </p:cNvSpPr>
          <p:nvPr>
            <p:ph type="sldNum" idx="12"/>
          </p:nvPr>
        </p:nvSpPr>
        <p:spPr>
          <a:ln/>
        </p:spPr>
        <p:txBody>
          <a:bodyPr/>
          <a:lstStyle>
            <a:lvl1pPr>
              <a:defRPr/>
            </a:lvl1pPr>
          </a:lstStyle>
          <a:p>
            <a:fld id="{DE163E1D-40CF-464C-A866-537A93D76B3B}" type="slidenum">
              <a:rPr lang="en-GB" altLang="x-none"/>
              <a:pPr/>
              <a:t>‹#›</a:t>
            </a:fld>
            <a:endParaRPr lang="en-GB" altLang="x-none"/>
          </a:p>
        </p:txBody>
      </p:sp>
    </p:spTree>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p:cNvSpPr>
            <a:spLocks noGrp="1" noChangeArrowheads="1"/>
          </p:cNvSpPr>
          <p:nvPr>
            <p:ph type="dt" idx="10"/>
          </p:nvPr>
        </p:nvSpPr>
        <p:spPr>
          <a:ln/>
        </p:spPr>
        <p:txBody>
          <a:bodyPr/>
          <a:lstStyle>
            <a:lvl1pPr>
              <a:defRPr/>
            </a:lvl1pPr>
          </a:lstStyle>
          <a:p>
            <a:endParaRPr lang="x-none" altLang="x-none"/>
          </a:p>
        </p:txBody>
      </p:sp>
      <p:sp>
        <p:nvSpPr>
          <p:cNvPr id="3" name="Rectangle 4"/>
          <p:cNvSpPr>
            <a:spLocks noGrp="1" noChangeArrowheads="1"/>
          </p:cNvSpPr>
          <p:nvPr>
            <p:ph type="ftr" idx="11"/>
          </p:nvPr>
        </p:nvSpPr>
        <p:spPr>
          <a:ln/>
        </p:spPr>
        <p:txBody>
          <a:bodyPr/>
          <a:lstStyle>
            <a:lvl1pPr>
              <a:defRPr/>
            </a:lvl1pPr>
          </a:lstStyle>
          <a:p>
            <a:endParaRPr lang="x-none" altLang="x-none"/>
          </a:p>
        </p:txBody>
      </p:sp>
      <p:sp>
        <p:nvSpPr>
          <p:cNvPr id="4" name="Rectangle 5"/>
          <p:cNvSpPr>
            <a:spLocks noGrp="1" noChangeArrowheads="1"/>
          </p:cNvSpPr>
          <p:nvPr>
            <p:ph type="sldNum" idx="12"/>
          </p:nvPr>
        </p:nvSpPr>
        <p:spPr>
          <a:ln/>
        </p:spPr>
        <p:txBody>
          <a:bodyPr/>
          <a:lstStyle>
            <a:lvl1pPr>
              <a:defRPr/>
            </a:lvl1pPr>
          </a:lstStyle>
          <a:p>
            <a:fld id="{15ABC92C-4759-9741-A0C9-4C6D3451B784}" type="slidenum">
              <a:rPr lang="en-GB" altLang="x-none"/>
              <a:pPr/>
              <a:t>‹#›</a:t>
            </a:fld>
            <a:endParaRPr lang="en-GB" altLang="x-none"/>
          </a:p>
        </p:txBody>
      </p:sp>
    </p:spTree>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93738" y="503238"/>
            <a:ext cx="3251200" cy="17653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4286250" y="1089025"/>
            <a:ext cx="5102225" cy="53721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93738" y="2268538"/>
            <a:ext cx="3251200" cy="420052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Rectangle 3"/>
          <p:cNvSpPr>
            <a:spLocks noGrp="1" noChangeArrowheads="1"/>
          </p:cNvSpPr>
          <p:nvPr>
            <p:ph type="dt" idx="10"/>
          </p:nvPr>
        </p:nvSpPr>
        <p:spPr>
          <a:ln/>
        </p:spPr>
        <p:txBody>
          <a:bodyPr/>
          <a:lstStyle>
            <a:lvl1pPr>
              <a:defRPr/>
            </a:lvl1pPr>
          </a:lstStyle>
          <a:p>
            <a:endParaRPr lang="x-none" altLang="x-none"/>
          </a:p>
        </p:txBody>
      </p:sp>
      <p:sp>
        <p:nvSpPr>
          <p:cNvPr id="6" name="Rectangle 4"/>
          <p:cNvSpPr>
            <a:spLocks noGrp="1" noChangeArrowheads="1"/>
          </p:cNvSpPr>
          <p:nvPr>
            <p:ph type="ftr" idx="11"/>
          </p:nvPr>
        </p:nvSpPr>
        <p:spPr>
          <a:ln/>
        </p:spPr>
        <p:txBody>
          <a:bodyPr/>
          <a:lstStyle>
            <a:lvl1pPr>
              <a:defRPr/>
            </a:lvl1pPr>
          </a:lstStyle>
          <a:p>
            <a:endParaRPr lang="x-none" altLang="x-none"/>
          </a:p>
        </p:txBody>
      </p:sp>
      <p:sp>
        <p:nvSpPr>
          <p:cNvPr id="7" name="Rectangle 5"/>
          <p:cNvSpPr>
            <a:spLocks noGrp="1" noChangeArrowheads="1"/>
          </p:cNvSpPr>
          <p:nvPr>
            <p:ph type="sldNum" idx="12"/>
          </p:nvPr>
        </p:nvSpPr>
        <p:spPr>
          <a:ln/>
        </p:spPr>
        <p:txBody>
          <a:bodyPr/>
          <a:lstStyle>
            <a:lvl1pPr>
              <a:defRPr/>
            </a:lvl1pPr>
          </a:lstStyle>
          <a:p>
            <a:fld id="{10280903-5CDA-2949-B4FB-E350E769527B}" type="slidenum">
              <a:rPr lang="en-GB" altLang="x-none"/>
              <a:pPr/>
              <a:t>‹#›</a:t>
            </a:fld>
            <a:endParaRPr lang="en-GB" altLang="x-none"/>
          </a:p>
        </p:txBody>
      </p:sp>
    </p:spTree>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93738" y="503238"/>
            <a:ext cx="3251200" cy="17653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4286250" y="1089025"/>
            <a:ext cx="5102225" cy="5372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693738" y="2268538"/>
            <a:ext cx="3251200" cy="420052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Rectangle 3"/>
          <p:cNvSpPr>
            <a:spLocks noGrp="1" noChangeArrowheads="1"/>
          </p:cNvSpPr>
          <p:nvPr>
            <p:ph type="dt" idx="10"/>
          </p:nvPr>
        </p:nvSpPr>
        <p:spPr>
          <a:ln/>
        </p:spPr>
        <p:txBody>
          <a:bodyPr/>
          <a:lstStyle>
            <a:lvl1pPr>
              <a:defRPr/>
            </a:lvl1pPr>
          </a:lstStyle>
          <a:p>
            <a:endParaRPr lang="x-none" altLang="x-none"/>
          </a:p>
        </p:txBody>
      </p:sp>
      <p:sp>
        <p:nvSpPr>
          <p:cNvPr id="6" name="Rectangle 4"/>
          <p:cNvSpPr>
            <a:spLocks noGrp="1" noChangeArrowheads="1"/>
          </p:cNvSpPr>
          <p:nvPr>
            <p:ph type="ftr" idx="11"/>
          </p:nvPr>
        </p:nvSpPr>
        <p:spPr>
          <a:ln/>
        </p:spPr>
        <p:txBody>
          <a:bodyPr/>
          <a:lstStyle>
            <a:lvl1pPr>
              <a:defRPr/>
            </a:lvl1pPr>
          </a:lstStyle>
          <a:p>
            <a:endParaRPr lang="x-none" altLang="x-none"/>
          </a:p>
        </p:txBody>
      </p:sp>
      <p:sp>
        <p:nvSpPr>
          <p:cNvPr id="7" name="Rectangle 5"/>
          <p:cNvSpPr>
            <a:spLocks noGrp="1" noChangeArrowheads="1"/>
          </p:cNvSpPr>
          <p:nvPr>
            <p:ph type="sldNum" idx="12"/>
          </p:nvPr>
        </p:nvSpPr>
        <p:spPr>
          <a:ln/>
        </p:spPr>
        <p:txBody>
          <a:bodyPr/>
          <a:lstStyle>
            <a:lvl1pPr>
              <a:defRPr/>
            </a:lvl1pPr>
          </a:lstStyle>
          <a:p>
            <a:fld id="{D030A9D8-8A06-FC46-86EA-20F5187BE722}" type="slidenum">
              <a:rPr lang="en-GB" altLang="x-none"/>
              <a:pPr/>
              <a:t>‹#›</a:t>
            </a:fld>
            <a:endParaRPr lang="en-GB" altLang="x-none"/>
          </a:p>
        </p:txBody>
      </p:sp>
    </p:spTree>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25" name="Rectangle 1"/>
          <p:cNvSpPr>
            <a:spLocks noGrp="1" noChangeArrowheads="1"/>
          </p:cNvSpPr>
          <p:nvPr>
            <p:ph type="title"/>
          </p:nvPr>
        </p:nvSpPr>
        <p:spPr bwMode="auto">
          <a:xfrm>
            <a:off x="503238" y="301625"/>
            <a:ext cx="9069387" cy="1260475"/>
          </a:xfrm>
          <a:prstGeom prst="rect">
            <a:avLst/>
          </a:prstGeom>
          <a:noFill/>
          <a:ln>
            <a:noFill/>
          </a:ln>
          <a:effectLst/>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3465A4"/>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0" tIns="0" rIns="0" bIns="0" numCol="1" anchor="ctr" anchorCtr="0" compatLnSpc="1">
            <a:prstTxWarp prst="textNoShape">
              <a:avLst/>
            </a:prstTxWarp>
          </a:bodyPr>
          <a:lstStyle/>
          <a:p>
            <a:pPr lvl="0"/>
            <a:r>
              <a:rPr lang="en-GB" altLang="x-none"/>
              <a:t>Click to edit the title text format</a:t>
            </a:r>
          </a:p>
        </p:txBody>
      </p:sp>
      <p:sp>
        <p:nvSpPr>
          <p:cNvPr id="1026" name="Rectangle 2"/>
          <p:cNvSpPr>
            <a:spLocks noGrp="1" noChangeArrowheads="1"/>
          </p:cNvSpPr>
          <p:nvPr>
            <p:ph type="body" idx="1"/>
          </p:nvPr>
        </p:nvSpPr>
        <p:spPr bwMode="auto">
          <a:xfrm>
            <a:off x="503238" y="1768475"/>
            <a:ext cx="9069387" cy="4383088"/>
          </a:xfrm>
          <a:prstGeom prst="rect">
            <a:avLst/>
          </a:prstGeom>
          <a:noFill/>
          <a:ln>
            <a:noFill/>
          </a:ln>
          <a:effectLst/>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3465A4"/>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0" tIns="28448" rIns="0" bIns="0" numCol="1" anchor="t" anchorCtr="0" compatLnSpc="1">
            <a:prstTxWarp prst="textNoShape">
              <a:avLst/>
            </a:prstTxWarp>
          </a:bodyPr>
          <a:lstStyle/>
          <a:p>
            <a:pPr lvl="0"/>
            <a:r>
              <a:rPr lang="en-GB" altLang="x-none"/>
              <a:t>Click to edit the outline text format</a:t>
            </a:r>
          </a:p>
          <a:p>
            <a:pPr lvl="1"/>
            <a:r>
              <a:rPr lang="en-GB" altLang="x-none"/>
              <a:t>Second Outline Level</a:t>
            </a:r>
          </a:p>
          <a:p>
            <a:pPr lvl="2"/>
            <a:r>
              <a:rPr lang="en-GB" altLang="x-none"/>
              <a:t>Third Outline Level</a:t>
            </a:r>
          </a:p>
          <a:p>
            <a:pPr lvl="3"/>
            <a:r>
              <a:rPr lang="en-GB" altLang="x-none"/>
              <a:t>Fourth Outline Level</a:t>
            </a:r>
          </a:p>
          <a:p>
            <a:pPr lvl="4"/>
            <a:r>
              <a:rPr lang="en-GB" altLang="x-none"/>
              <a:t>Fifth Outline Level</a:t>
            </a:r>
          </a:p>
          <a:p>
            <a:pPr lvl="4"/>
            <a:r>
              <a:rPr lang="en-GB" altLang="x-none"/>
              <a:t>Sixth Outline Level</a:t>
            </a:r>
          </a:p>
          <a:p>
            <a:pPr lvl="4"/>
            <a:r>
              <a:rPr lang="en-GB" altLang="x-none"/>
              <a:t>Seventh Outline Level</a:t>
            </a:r>
          </a:p>
        </p:txBody>
      </p:sp>
      <p:sp>
        <p:nvSpPr>
          <p:cNvPr id="1027" name="Rectangle 3"/>
          <p:cNvSpPr>
            <a:spLocks noGrp="1" noChangeArrowheads="1"/>
          </p:cNvSpPr>
          <p:nvPr>
            <p:ph type="dt"/>
          </p:nvPr>
        </p:nvSpPr>
        <p:spPr bwMode="auto">
          <a:xfrm>
            <a:off x="503238" y="6886575"/>
            <a:ext cx="2346325" cy="519113"/>
          </a:xfrm>
          <a:prstGeom prst="rect">
            <a:avLst/>
          </a:prstGeom>
          <a:noFill/>
          <a:ln>
            <a:noFill/>
          </a:ln>
          <a:effectLst/>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3465A4"/>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0" tIns="0" rIns="0" bIns="0" numCol="1" anchor="t" anchorCtr="0" compatLnSpc="1">
            <a:prstTxWarp prst="textNoShape">
              <a:avLst/>
            </a:prstTxWarp>
          </a:bodyPr>
          <a:lstStyle>
            <a:lvl1pPr eaLnBrk="1">
              <a:lnSpc>
                <a:spcPct val="93000"/>
              </a:lnSpc>
              <a:buClr>
                <a:srgbClr val="000000"/>
              </a:buClr>
              <a:buSzPct val="100000"/>
              <a:buFont typeface="Times New Roman" charset="0"/>
              <a:buNone/>
              <a:tabLst>
                <a:tab pos="449263" algn="l"/>
                <a:tab pos="898525" algn="l"/>
                <a:tab pos="1347788" algn="l"/>
                <a:tab pos="1797050" algn="l"/>
                <a:tab pos="2246313" algn="l"/>
              </a:tabLst>
              <a:defRPr sz="1400">
                <a:solidFill>
                  <a:srgbClr val="000000"/>
                </a:solidFill>
                <a:latin typeface="Times New Roman" charset="0"/>
                <a:ea typeface="DejaVu Sans" charset="0"/>
                <a:cs typeface="DejaVu Sans" charset="0"/>
              </a:defRPr>
            </a:lvl1pPr>
          </a:lstStyle>
          <a:p>
            <a:endParaRPr lang="x-none" altLang="x-none"/>
          </a:p>
        </p:txBody>
      </p:sp>
      <p:sp>
        <p:nvSpPr>
          <p:cNvPr id="1028" name="Rectangle 4"/>
          <p:cNvSpPr>
            <a:spLocks noGrp="1" noChangeArrowheads="1"/>
          </p:cNvSpPr>
          <p:nvPr>
            <p:ph type="ftr"/>
          </p:nvPr>
        </p:nvSpPr>
        <p:spPr bwMode="auto">
          <a:xfrm>
            <a:off x="3448050" y="6886575"/>
            <a:ext cx="3194050" cy="519113"/>
          </a:xfrm>
          <a:prstGeom prst="rect">
            <a:avLst/>
          </a:prstGeom>
          <a:noFill/>
          <a:ln>
            <a:noFill/>
          </a:ln>
          <a:effectLst/>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3465A4"/>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0" tIns="0" rIns="0" bIns="0" numCol="1" anchor="t" anchorCtr="0" compatLnSpc="1">
            <a:prstTxWarp prst="textNoShape">
              <a:avLst/>
            </a:prstTxWarp>
          </a:bodyPr>
          <a:lstStyle>
            <a:lvl1pPr algn="ctr" eaLnBrk="1">
              <a:lnSpc>
                <a:spcPct val="93000"/>
              </a:lnSpc>
              <a:buClr>
                <a:srgbClr val="000000"/>
              </a:buClr>
              <a:buSzPct val="100000"/>
              <a:buFont typeface="Times New Roman" charset="0"/>
              <a:buNone/>
              <a:tabLst>
                <a:tab pos="449263" algn="l"/>
                <a:tab pos="898525" algn="l"/>
                <a:tab pos="1347788" algn="l"/>
                <a:tab pos="1797050" algn="l"/>
                <a:tab pos="2246313" algn="l"/>
                <a:tab pos="2695575" algn="l"/>
                <a:tab pos="3144838" algn="l"/>
              </a:tabLst>
              <a:defRPr sz="1400">
                <a:solidFill>
                  <a:srgbClr val="000000"/>
                </a:solidFill>
                <a:latin typeface="Times New Roman" charset="0"/>
                <a:ea typeface="DejaVu Sans" charset="0"/>
                <a:cs typeface="DejaVu Sans" charset="0"/>
              </a:defRPr>
            </a:lvl1pPr>
          </a:lstStyle>
          <a:p>
            <a:endParaRPr lang="x-none" altLang="x-none"/>
          </a:p>
        </p:txBody>
      </p:sp>
      <p:sp>
        <p:nvSpPr>
          <p:cNvPr id="1029" name="Rectangle 5"/>
          <p:cNvSpPr>
            <a:spLocks noGrp="1" noChangeArrowheads="1"/>
          </p:cNvSpPr>
          <p:nvPr>
            <p:ph type="sldNum"/>
          </p:nvPr>
        </p:nvSpPr>
        <p:spPr bwMode="auto">
          <a:xfrm>
            <a:off x="7227888" y="6886575"/>
            <a:ext cx="2346325" cy="519113"/>
          </a:xfrm>
          <a:prstGeom prst="rect">
            <a:avLst/>
          </a:prstGeom>
          <a:noFill/>
          <a:ln>
            <a:noFill/>
          </a:ln>
          <a:effectLst/>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3465A4"/>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0" tIns="0" rIns="0" bIns="0" numCol="1" anchor="t" anchorCtr="0" compatLnSpc="1">
            <a:prstTxWarp prst="textNoShape">
              <a:avLst/>
            </a:prstTxWarp>
          </a:bodyPr>
          <a:lstStyle>
            <a:lvl1pPr algn="r" eaLnBrk="1">
              <a:lnSpc>
                <a:spcPct val="93000"/>
              </a:lnSpc>
              <a:buClr>
                <a:srgbClr val="000000"/>
              </a:buClr>
              <a:buSzPct val="100000"/>
              <a:buFont typeface="Times New Roman" charset="0"/>
              <a:buNone/>
              <a:tabLst>
                <a:tab pos="449263" algn="l"/>
                <a:tab pos="898525" algn="l"/>
                <a:tab pos="1347788" algn="l"/>
                <a:tab pos="1797050" algn="l"/>
                <a:tab pos="2246313" algn="l"/>
              </a:tabLst>
              <a:defRPr sz="1400">
                <a:solidFill>
                  <a:srgbClr val="000000"/>
                </a:solidFill>
                <a:latin typeface="Times New Roman" charset="0"/>
                <a:ea typeface="DejaVu Sans" charset="0"/>
                <a:cs typeface="DejaVu Sans" charset="0"/>
              </a:defRPr>
            </a:lvl1pPr>
          </a:lstStyle>
          <a:p>
            <a:fld id="{38F7E4E5-77FD-4A49-B920-5C68B6B11A18}" type="slidenum">
              <a:rPr lang="en-GB" altLang="x-none"/>
              <a:pPr/>
              <a:t>‹#›</a:t>
            </a:fld>
            <a:endParaRPr lang="en-GB" altLang="x-none"/>
          </a:p>
        </p:txBody>
      </p:sp>
    </p:spTree>
    <p:extLst>
      <p:ext uri="{BB962C8B-B14F-4D97-AF65-F5344CB8AC3E}">
        <p14:creationId xmlns:p14="http://schemas.microsoft.com/office/powerpoint/2010/main" val="782058354"/>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Lst>
  <p:txStyles>
    <p:titleStyle>
      <a:lvl1pPr algn="ctr" defTabSz="449263" rtl="0" eaLnBrk="0" fontAlgn="base" hangingPunct="0">
        <a:lnSpc>
          <a:spcPct val="93000"/>
        </a:lnSpc>
        <a:spcBef>
          <a:spcPct val="0"/>
        </a:spcBef>
        <a:spcAft>
          <a:spcPct val="0"/>
        </a:spcAft>
        <a:buClr>
          <a:srgbClr val="000000"/>
        </a:buClr>
        <a:buSzPct val="100000"/>
        <a:buFont typeface="Times New Roman" charset="0"/>
        <a:defRPr sz="4400" kern="1200">
          <a:solidFill>
            <a:srgbClr val="000000"/>
          </a:solidFill>
          <a:latin typeface="+mj-lt"/>
          <a:ea typeface="+mj-ea"/>
          <a:cs typeface="+mj-cs"/>
        </a:defRPr>
      </a:lvl1pPr>
      <a:lvl2pPr algn="ctr" defTabSz="449263" rtl="0" eaLnBrk="0" fontAlgn="base" hangingPunct="0">
        <a:lnSpc>
          <a:spcPct val="93000"/>
        </a:lnSpc>
        <a:spcBef>
          <a:spcPct val="0"/>
        </a:spcBef>
        <a:spcAft>
          <a:spcPct val="0"/>
        </a:spcAft>
        <a:buClr>
          <a:srgbClr val="000000"/>
        </a:buClr>
        <a:buSzPct val="100000"/>
        <a:buFont typeface="Times New Roman" charset="0"/>
        <a:defRPr sz="4400">
          <a:solidFill>
            <a:srgbClr val="000000"/>
          </a:solidFill>
          <a:latin typeface="Arial" charset="0"/>
          <a:ea typeface="Noto Sans CJK SC Regular" charset="0"/>
          <a:cs typeface="Noto Sans CJK SC Regular" charset="0"/>
        </a:defRPr>
      </a:lvl2pPr>
      <a:lvl3pPr algn="ctr" defTabSz="449263" rtl="0" eaLnBrk="0" fontAlgn="base" hangingPunct="0">
        <a:lnSpc>
          <a:spcPct val="93000"/>
        </a:lnSpc>
        <a:spcBef>
          <a:spcPct val="0"/>
        </a:spcBef>
        <a:spcAft>
          <a:spcPct val="0"/>
        </a:spcAft>
        <a:buClr>
          <a:srgbClr val="000000"/>
        </a:buClr>
        <a:buSzPct val="100000"/>
        <a:buFont typeface="Times New Roman" charset="0"/>
        <a:defRPr sz="4400">
          <a:solidFill>
            <a:srgbClr val="000000"/>
          </a:solidFill>
          <a:latin typeface="Arial" charset="0"/>
          <a:ea typeface="Noto Sans CJK SC Regular" charset="0"/>
          <a:cs typeface="Noto Sans CJK SC Regular" charset="0"/>
        </a:defRPr>
      </a:lvl3pPr>
      <a:lvl4pPr algn="ctr" defTabSz="449263" rtl="0" eaLnBrk="0" fontAlgn="base" hangingPunct="0">
        <a:lnSpc>
          <a:spcPct val="93000"/>
        </a:lnSpc>
        <a:spcBef>
          <a:spcPct val="0"/>
        </a:spcBef>
        <a:spcAft>
          <a:spcPct val="0"/>
        </a:spcAft>
        <a:buClr>
          <a:srgbClr val="000000"/>
        </a:buClr>
        <a:buSzPct val="100000"/>
        <a:buFont typeface="Times New Roman" charset="0"/>
        <a:defRPr sz="4400">
          <a:solidFill>
            <a:srgbClr val="000000"/>
          </a:solidFill>
          <a:latin typeface="Arial" charset="0"/>
          <a:ea typeface="Noto Sans CJK SC Regular" charset="0"/>
          <a:cs typeface="Noto Sans CJK SC Regular" charset="0"/>
        </a:defRPr>
      </a:lvl4pPr>
      <a:lvl5pPr algn="ctr" defTabSz="449263" rtl="0" eaLnBrk="0" fontAlgn="base" hangingPunct="0">
        <a:lnSpc>
          <a:spcPct val="93000"/>
        </a:lnSpc>
        <a:spcBef>
          <a:spcPct val="0"/>
        </a:spcBef>
        <a:spcAft>
          <a:spcPct val="0"/>
        </a:spcAft>
        <a:buClr>
          <a:srgbClr val="000000"/>
        </a:buClr>
        <a:buSzPct val="100000"/>
        <a:buFont typeface="Times New Roman" charset="0"/>
        <a:defRPr sz="4400">
          <a:solidFill>
            <a:srgbClr val="000000"/>
          </a:solidFill>
          <a:latin typeface="Arial" charset="0"/>
          <a:ea typeface="Noto Sans CJK SC Regular" charset="0"/>
          <a:cs typeface="Noto Sans CJK SC Regular" charset="0"/>
        </a:defRPr>
      </a:lvl5pPr>
      <a:lvl6pPr marL="2514600" indent="-228600" algn="ctr" defTabSz="449263" rtl="0" fontAlgn="base" hangingPunct="0">
        <a:lnSpc>
          <a:spcPct val="93000"/>
        </a:lnSpc>
        <a:spcBef>
          <a:spcPct val="0"/>
        </a:spcBef>
        <a:spcAft>
          <a:spcPct val="0"/>
        </a:spcAft>
        <a:buClr>
          <a:srgbClr val="000000"/>
        </a:buClr>
        <a:buSzPct val="100000"/>
        <a:buFont typeface="Times New Roman" charset="0"/>
        <a:defRPr sz="4400">
          <a:solidFill>
            <a:srgbClr val="000000"/>
          </a:solidFill>
          <a:latin typeface="Arial" charset="0"/>
          <a:ea typeface="Noto Sans CJK SC Regular" charset="0"/>
          <a:cs typeface="Noto Sans CJK SC Regular" charset="0"/>
        </a:defRPr>
      </a:lvl6pPr>
      <a:lvl7pPr marL="2971800" indent="-228600" algn="ctr" defTabSz="449263" rtl="0" fontAlgn="base" hangingPunct="0">
        <a:lnSpc>
          <a:spcPct val="93000"/>
        </a:lnSpc>
        <a:spcBef>
          <a:spcPct val="0"/>
        </a:spcBef>
        <a:spcAft>
          <a:spcPct val="0"/>
        </a:spcAft>
        <a:buClr>
          <a:srgbClr val="000000"/>
        </a:buClr>
        <a:buSzPct val="100000"/>
        <a:buFont typeface="Times New Roman" charset="0"/>
        <a:defRPr sz="4400">
          <a:solidFill>
            <a:srgbClr val="000000"/>
          </a:solidFill>
          <a:latin typeface="Arial" charset="0"/>
          <a:ea typeface="Noto Sans CJK SC Regular" charset="0"/>
          <a:cs typeface="Noto Sans CJK SC Regular" charset="0"/>
        </a:defRPr>
      </a:lvl7pPr>
      <a:lvl8pPr marL="3429000" indent="-228600" algn="ctr" defTabSz="449263" rtl="0" fontAlgn="base" hangingPunct="0">
        <a:lnSpc>
          <a:spcPct val="93000"/>
        </a:lnSpc>
        <a:spcBef>
          <a:spcPct val="0"/>
        </a:spcBef>
        <a:spcAft>
          <a:spcPct val="0"/>
        </a:spcAft>
        <a:buClr>
          <a:srgbClr val="000000"/>
        </a:buClr>
        <a:buSzPct val="100000"/>
        <a:buFont typeface="Times New Roman" charset="0"/>
        <a:defRPr sz="4400">
          <a:solidFill>
            <a:srgbClr val="000000"/>
          </a:solidFill>
          <a:latin typeface="Arial" charset="0"/>
          <a:ea typeface="Noto Sans CJK SC Regular" charset="0"/>
          <a:cs typeface="Noto Sans CJK SC Regular" charset="0"/>
        </a:defRPr>
      </a:lvl8pPr>
      <a:lvl9pPr marL="3886200" indent="-228600" algn="ctr" defTabSz="449263" rtl="0" fontAlgn="base" hangingPunct="0">
        <a:lnSpc>
          <a:spcPct val="93000"/>
        </a:lnSpc>
        <a:spcBef>
          <a:spcPct val="0"/>
        </a:spcBef>
        <a:spcAft>
          <a:spcPct val="0"/>
        </a:spcAft>
        <a:buClr>
          <a:srgbClr val="000000"/>
        </a:buClr>
        <a:buSzPct val="100000"/>
        <a:buFont typeface="Times New Roman" charset="0"/>
        <a:defRPr sz="4400">
          <a:solidFill>
            <a:srgbClr val="000000"/>
          </a:solidFill>
          <a:latin typeface="Arial" charset="0"/>
          <a:ea typeface="Noto Sans CJK SC Regular" charset="0"/>
          <a:cs typeface="Noto Sans CJK SC Regular" charset="0"/>
        </a:defRPr>
      </a:lvl9pPr>
    </p:titleStyle>
    <p:bodyStyle>
      <a:lvl1pPr marL="342900" indent="-342900" algn="l" defTabSz="449263" rtl="0" eaLnBrk="0" fontAlgn="base" hangingPunct="0">
        <a:lnSpc>
          <a:spcPct val="93000"/>
        </a:lnSpc>
        <a:spcBef>
          <a:spcPts val="1425"/>
        </a:spcBef>
        <a:spcAft>
          <a:spcPct val="0"/>
        </a:spcAft>
        <a:buClr>
          <a:srgbClr val="000000"/>
        </a:buClr>
        <a:buSzPct val="100000"/>
        <a:buFont typeface="Times New Roman" charset="0"/>
        <a:defRPr sz="3200" kern="1200">
          <a:solidFill>
            <a:srgbClr val="000000"/>
          </a:solidFill>
          <a:latin typeface="+mn-lt"/>
          <a:ea typeface="+mn-ea"/>
          <a:cs typeface="+mn-cs"/>
        </a:defRPr>
      </a:lvl1pPr>
      <a:lvl2pPr marL="742950" indent="-285750" algn="l" defTabSz="449263" rtl="0" eaLnBrk="0" fontAlgn="base" hangingPunct="0">
        <a:lnSpc>
          <a:spcPct val="93000"/>
        </a:lnSpc>
        <a:spcBef>
          <a:spcPts val="1138"/>
        </a:spcBef>
        <a:spcAft>
          <a:spcPct val="0"/>
        </a:spcAft>
        <a:buClr>
          <a:srgbClr val="000000"/>
        </a:buClr>
        <a:buSzPct val="100000"/>
        <a:buFont typeface="Times New Roman" charset="0"/>
        <a:defRPr sz="2800" kern="1200">
          <a:solidFill>
            <a:srgbClr val="000000"/>
          </a:solidFill>
          <a:latin typeface="+mn-lt"/>
          <a:ea typeface="+mn-ea"/>
          <a:cs typeface="+mn-cs"/>
        </a:defRPr>
      </a:lvl2pPr>
      <a:lvl3pPr marL="1143000" indent="-228600" algn="l" defTabSz="449263" rtl="0" eaLnBrk="0" fontAlgn="base" hangingPunct="0">
        <a:lnSpc>
          <a:spcPct val="93000"/>
        </a:lnSpc>
        <a:spcBef>
          <a:spcPts val="850"/>
        </a:spcBef>
        <a:spcAft>
          <a:spcPct val="0"/>
        </a:spcAft>
        <a:buClr>
          <a:srgbClr val="000000"/>
        </a:buClr>
        <a:buSzPct val="100000"/>
        <a:buFont typeface="Times New Roman" charset="0"/>
        <a:defRPr sz="2400" kern="1200">
          <a:solidFill>
            <a:srgbClr val="000000"/>
          </a:solidFill>
          <a:latin typeface="+mn-lt"/>
          <a:ea typeface="+mn-ea"/>
          <a:cs typeface="+mn-cs"/>
        </a:defRPr>
      </a:lvl3pPr>
      <a:lvl4pPr marL="1600200" indent="-228600" algn="l" defTabSz="449263" rtl="0" eaLnBrk="0" fontAlgn="base" hangingPunct="0">
        <a:lnSpc>
          <a:spcPct val="93000"/>
        </a:lnSpc>
        <a:spcBef>
          <a:spcPts val="575"/>
        </a:spcBef>
        <a:spcAft>
          <a:spcPct val="0"/>
        </a:spcAft>
        <a:buClr>
          <a:srgbClr val="000000"/>
        </a:buClr>
        <a:buSzPct val="100000"/>
        <a:buFont typeface="Times New Roman" charset="0"/>
        <a:defRPr sz="2000" kern="1200">
          <a:solidFill>
            <a:srgbClr val="000000"/>
          </a:solidFill>
          <a:latin typeface="+mn-lt"/>
          <a:ea typeface="+mn-ea"/>
          <a:cs typeface="+mn-cs"/>
        </a:defRPr>
      </a:lvl4pPr>
      <a:lvl5pPr marL="2057400" indent="-228600" algn="l" defTabSz="449263" rtl="0" eaLnBrk="0" fontAlgn="base" hangingPunct="0">
        <a:lnSpc>
          <a:spcPct val="93000"/>
        </a:lnSpc>
        <a:spcBef>
          <a:spcPts val="288"/>
        </a:spcBef>
        <a:spcAft>
          <a:spcPct val="0"/>
        </a:spcAft>
        <a:buClr>
          <a:srgbClr val="000000"/>
        </a:buClr>
        <a:buSzPct val="100000"/>
        <a:buFont typeface="Times New Roman" charset="0"/>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hyperlink" Target="https://neuronlp.fruitflybrain.org/index.html?tag=EBdemo_step1" TargetMode="External"/><Relationship Id="rId4" Type="http://schemas.openxmlformats.org/officeDocument/2006/relationships/image" Target="../media/image4.png"/><Relationship Id="rId5" Type="http://schemas.openxmlformats.org/officeDocument/2006/relationships/hyperlink" Target="https://neuronlp.fruitflybrain.org/index.html?tag=EBdemo_step2" TargetMode="External"/><Relationship Id="rId6" Type="http://schemas.openxmlformats.org/officeDocument/2006/relationships/image" Target="../media/image5.png"/><Relationship Id="rId7" Type="http://schemas.openxmlformats.org/officeDocument/2006/relationships/hyperlink" Target="https://neuronlp.fruitflybrain.org/index.html?tag=EBdemo_step3" TargetMode="External"/><Relationship Id="rId8" Type="http://schemas.openxmlformats.org/officeDocument/2006/relationships/image" Target="../media/image6.png"/><Relationship Id="rId9" Type="http://schemas.openxmlformats.org/officeDocument/2006/relationships/hyperlink" Target="https://neuronlp.fruitflybrain.org/index.html?tag=EBdemo_step4" TargetMode="External"/><Relationship Id="rId10" Type="http://schemas.openxmlformats.org/officeDocument/2006/relationships/image" Target="../media/image7.png"/><Relationship Id="rId11" Type="http://schemas.openxmlformats.org/officeDocument/2006/relationships/hyperlink" Target="https://neuronlp.fruitflybrain.org/" TargetMode="External"/><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hyperlink" Target="https://neurogfx.fruitflybrain.org/" TargetMode="External"/><Relationship Id="rId4" Type="http://schemas.openxmlformats.org/officeDocument/2006/relationships/image" Target="../media/image8.png"/><Relationship Id="rId5" Type="http://schemas.openxmlformats.org/officeDocument/2006/relationships/hyperlink" Target="https://neurogfx.fruitflybrain.org/lpu/al_r/index.html" TargetMode="External"/><Relationship Id="rId6" Type="http://schemas.openxmlformats.org/officeDocument/2006/relationships/hyperlink" Target="https://neurogfx.fruitflybrain.org/lpu/lam_r/cartridge.html?cartridge_num=0" TargetMode="External"/><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4" Type="http://schemas.openxmlformats.org/officeDocument/2006/relationships/hyperlink" Target="http://amacrine.ee.columbia.edu:8086/al/al_disease.html" TargetMode="External"/><Relationship Id="rId5" Type="http://schemas.openxmlformats.org/officeDocument/2006/relationships/image" Target="../media/image10.jpe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hyperlink" Target="https://neurokernel.github.io" TargetMode="External"/><Relationship Id="rId4" Type="http://schemas.openxmlformats.org/officeDocument/2006/relationships/image" Target="../media/image11.tiff"/><Relationship Id="rId5" Type="http://schemas.openxmlformats.org/officeDocument/2006/relationships/image" Target="../media/image12.tiff"/><Relationship Id="rId6"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3" name="Rectangle 1"/>
          <p:cNvSpPr>
            <a:spLocks noGrp="1" noChangeArrowheads="1"/>
          </p:cNvSpPr>
          <p:nvPr>
            <p:ph type="title"/>
          </p:nvPr>
        </p:nvSpPr>
        <p:spPr>
          <a:xfrm>
            <a:off x="503238" y="1474788"/>
            <a:ext cx="9070975" cy="1262062"/>
          </a:xfrm>
        </p:spPr>
        <p:txBody>
          <a:bodyPr tIns="39116"/>
          <a:lstStyle/>
          <a:p>
            <a:pPr eaLnBrk="1">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defRPr/>
            </a:pPr>
            <a:r>
              <a:rPr lang="en-GB" altLang="x-none" dirty="0" smtClean="0">
                <a:solidFill>
                  <a:srgbClr val="800000"/>
                </a:solidFill>
              </a:rPr>
              <a:t>Fruit Fly Brain Observatory</a:t>
            </a:r>
          </a:p>
        </p:txBody>
      </p:sp>
      <p:sp>
        <p:nvSpPr>
          <p:cNvPr id="3074" name="Rectangle 2"/>
          <p:cNvSpPr>
            <a:spLocks noGrp="1" noChangeArrowheads="1"/>
          </p:cNvSpPr>
          <p:nvPr>
            <p:ph type="subTitle" idx="4294967295"/>
          </p:nvPr>
        </p:nvSpPr>
        <p:spPr>
          <a:xfrm>
            <a:off x="0" y="3059113"/>
            <a:ext cx="10080625" cy="1296987"/>
          </a:xfrm>
        </p:spPr>
        <p:txBody>
          <a:bodyPr anchor="ctr"/>
          <a:lstStyle/>
          <a:p>
            <a:pPr marL="0" indent="0" algn="ctr" eaLnBrk="1">
              <a:spcBef>
                <a:spcPct val="0"/>
              </a:spcBef>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defRPr/>
            </a:pPr>
            <a:r>
              <a:rPr lang="en-GB" altLang="x-none" dirty="0" smtClean="0">
                <a:solidFill>
                  <a:schemeClr val="tx1"/>
                </a:solidFill>
              </a:rPr>
              <a:t>http://fruitflybrain.org</a:t>
            </a:r>
          </a:p>
          <a:p>
            <a:pPr marL="0" indent="0" algn="ctr" eaLnBrk="1">
              <a:spcBef>
                <a:spcPct val="0"/>
              </a:spcBef>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defRPr/>
            </a:pPr>
            <a:r>
              <a:rPr lang="en-GB" altLang="x-none" dirty="0" smtClean="0"/>
              <a:t>https</a:t>
            </a:r>
            <a:r>
              <a:rPr lang="en-GB" altLang="x-none" dirty="0"/>
              <a:t>://</a:t>
            </a:r>
            <a:r>
              <a:rPr lang="en-GB" altLang="x-none" dirty="0" err="1"/>
              <a:t>github.com</a:t>
            </a:r>
            <a:r>
              <a:rPr lang="en-GB" altLang="x-none" dirty="0"/>
              <a:t>/</a:t>
            </a:r>
            <a:r>
              <a:rPr lang="en-GB" altLang="x-none" dirty="0" err="1"/>
              <a:t>fruitflybrain</a:t>
            </a:r>
            <a:endParaRPr lang="en-GB" altLang="x-none" dirty="0" smtClean="0"/>
          </a:p>
        </p:txBody>
      </p:sp>
      <p:sp>
        <p:nvSpPr>
          <p:cNvPr id="3075" name="Text Box 3"/>
          <p:cNvSpPr txBox="1">
            <a:spLocks noChangeArrowheads="1"/>
          </p:cNvSpPr>
          <p:nvPr/>
        </p:nvSpPr>
        <p:spPr bwMode="auto">
          <a:xfrm>
            <a:off x="215900" y="7019925"/>
            <a:ext cx="2879725"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35560" rIns="0" bIns="0" anchor="ctr"/>
          <a:lstStyle>
            <a:lvl1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defRPr>
                <a:solidFill>
                  <a:srgbClr val="000000"/>
                </a:solidFill>
                <a:latin typeface="Arial" charset="0"/>
                <a:ea typeface="Noto Sans CJK SC Regular" charset="0"/>
                <a:cs typeface="Noto Sans CJK SC Regular" charset="0"/>
              </a:defRPr>
            </a:lvl1pPr>
            <a:lvl2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defRPr>
                <a:solidFill>
                  <a:srgbClr val="000000"/>
                </a:solidFill>
                <a:latin typeface="Arial" charset="0"/>
                <a:ea typeface="Noto Sans CJK SC Regular" charset="0"/>
                <a:cs typeface="Noto Sans CJK SC Regular" charset="0"/>
              </a:defRPr>
            </a:lvl2pPr>
            <a:lvl3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defRPr>
                <a:solidFill>
                  <a:srgbClr val="000000"/>
                </a:solidFill>
                <a:latin typeface="Arial" charset="0"/>
                <a:ea typeface="Noto Sans CJK SC Regular" charset="0"/>
                <a:cs typeface="Noto Sans CJK SC Regular" charset="0"/>
              </a:defRPr>
            </a:lvl3pPr>
            <a:lvl4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defRPr>
                <a:solidFill>
                  <a:srgbClr val="000000"/>
                </a:solidFill>
                <a:latin typeface="Arial" charset="0"/>
                <a:ea typeface="Noto Sans CJK SC Regular" charset="0"/>
                <a:cs typeface="Noto Sans CJK SC Regular" charset="0"/>
              </a:defRPr>
            </a:lvl4pPr>
            <a:lvl5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defRPr>
                <a:solidFill>
                  <a:srgbClr val="000000"/>
                </a:solidFill>
                <a:latin typeface="Arial" charset="0"/>
                <a:ea typeface="Noto Sans CJK SC Regular" charset="0"/>
                <a:cs typeface="Noto Sans CJK SC Regular"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defRPr>
                <a:solidFill>
                  <a:srgbClr val="000000"/>
                </a:solidFill>
                <a:latin typeface="Arial" charset="0"/>
                <a:ea typeface="Noto Sans CJK SC Regular" charset="0"/>
                <a:cs typeface="Noto Sans CJK SC Regular"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defRPr>
                <a:solidFill>
                  <a:srgbClr val="000000"/>
                </a:solidFill>
                <a:latin typeface="Arial" charset="0"/>
                <a:ea typeface="Noto Sans CJK SC Regular" charset="0"/>
                <a:cs typeface="Noto Sans CJK SC Regular"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defRPr>
                <a:solidFill>
                  <a:srgbClr val="000000"/>
                </a:solidFill>
                <a:latin typeface="Arial" charset="0"/>
                <a:ea typeface="Noto Sans CJK SC Regular" charset="0"/>
                <a:cs typeface="Noto Sans CJK SC Regular"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defRPr>
                <a:solidFill>
                  <a:srgbClr val="000000"/>
                </a:solidFill>
                <a:latin typeface="Arial" charset="0"/>
                <a:ea typeface="Noto Sans CJK SC Regular" charset="0"/>
                <a:cs typeface="Noto Sans CJK SC Regular" charset="0"/>
              </a:defRPr>
            </a:lvl9pPr>
          </a:lstStyle>
          <a:p>
            <a:pPr eaLnBrk="1">
              <a:lnSpc>
                <a:spcPct val="93000"/>
              </a:lnSpc>
              <a:buClr>
                <a:srgbClr val="000000"/>
              </a:buClr>
              <a:buSzPct val="100000"/>
              <a:buFont typeface="Times New Roman" charset="0"/>
              <a:buNone/>
              <a:defRPr/>
            </a:pPr>
            <a:r>
              <a:rPr lang="en-GB" altLang="x-none" b="1" dirty="0" err="1" smtClean="0">
                <a:solidFill>
                  <a:schemeClr val="bg2"/>
                </a:solidFill>
              </a:rPr>
              <a:t>Neuroinformatics</a:t>
            </a:r>
            <a:r>
              <a:rPr lang="en-GB" altLang="x-none" b="1" dirty="0" smtClean="0">
                <a:solidFill>
                  <a:schemeClr val="bg2"/>
                </a:solidFill>
              </a:rPr>
              <a:t> tutorial</a:t>
            </a:r>
          </a:p>
        </p:txBody>
      </p:sp>
      <p:sp>
        <p:nvSpPr>
          <p:cNvPr id="3078" name="Text Box 6"/>
          <p:cNvSpPr txBox="1">
            <a:spLocks noChangeArrowheads="1"/>
          </p:cNvSpPr>
          <p:nvPr/>
        </p:nvSpPr>
        <p:spPr bwMode="auto">
          <a:xfrm>
            <a:off x="1295400" y="4932363"/>
            <a:ext cx="7488238" cy="1250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61002" rIns="90000" bIns="45000" anchor="t"/>
          <a:lstStyle>
            <a:lvl1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Lst>
              <a:defRPr>
                <a:solidFill>
                  <a:srgbClr val="000000"/>
                </a:solidFill>
                <a:latin typeface="Arial" charset="0"/>
                <a:ea typeface="Noto Sans CJK SC Regular" charset="0"/>
                <a:cs typeface="Noto Sans CJK SC Regular" charset="0"/>
              </a:defRPr>
            </a:lvl1pPr>
            <a:lvl2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Lst>
              <a:defRPr>
                <a:solidFill>
                  <a:srgbClr val="000000"/>
                </a:solidFill>
                <a:latin typeface="Arial" charset="0"/>
                <a:ea typeface="Noto Sans CJK SC Regular" charset="0"/>
                <a:cs typeface="Noto Sans CJK SC Regular" charset="0"/>
              </a:defRPr>
            </a:lvl2pPr>
            <a:lvl3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Lst>
              <a:defRPr>
                <a:solidFill>
                  <a:srgbClr val="000000"/>
                </a:solidFill>
                <a:latin typeface="Arial" charset="0"/>
                <a:ea typeface="Noto Sans CJK SC Regular" charset="0"/>
                <a:cs typeface="Noto Sans CJK SC Regular" charset="0"/>
              </a:defRPr>
            </a:lvl3pPr>
            <a:lvl4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Lst>
              <a:defRPr>
                <a:solidFill>
                  <a:srgbClr val="000000"/>
                </a:solidFill>
                <a:latin typeface="Arial" charset="0"/>
                <a:ea typeface="Noto Sans CJK SC Regular" charset="0"/>
                <a:cs typeface="Noto Sans CJK SC Regular" charset="0"/>
              </a:defRPr>
            </a:lvl4pPr>
            <a:lvl5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Lst>
              <a:defRPr>
                <a:solidFill>
                  <a:srgbClr val="000000"/>
                </a:solidFill>
                <a:latin typeface="Arial" charset="0"/>
                <a:ea typeface="Noto Sans CJK SC Regular" charset="0"/>
                <a:cs typeface="Noto Sans CJK SC Regular"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Lst>
              <a:defRPr>
                <a:solidFill>
                  <a:srgbClr val="000000"/>
                </a:solidFill>
                <a:latin typeface="Arial" charset="0"/>
                <a:ea typeface="Noto Sans CJK SC Regular" charset="0"/>
                <a:cs typeface="Noto Sans CJK SC Regular"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Lst>
              <a:defRPr>
                <a:solidFill>
                  <a:srgbClr val="000000"/>
                </a:solidFill>
                <a:latin typeface="Arial" charset="0"/>
                <a:ea typeface="Noto Sans CJK SC Regular" charset="0"/>
                <a:cs typeface="Noto Sans CJK SC Regular"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Lst>
              <a:defRPr>
                <a:solidFill>
                  <a:srgbClr val="000000"/>
                </a:solidFill>
                <a:latin typeface="Arial" charset="0"/>
                <a:ea typeface="Noto Sans CJK SC Regular" charset="0"/>
                <a:cs typeface="Noto Sans CJK SC Regular"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Lst>
              <a:defRPr>
                <a:solidFill>
                  <a:srgbClr val="000000"/>
                </a:solidFill>
                <a:latin typeface="Arial" charset="0"/>
                <a:ea typeface="Noto Sans CJK SC Regular" charset="0"/>
                <a:cs typeface="Noto Sans CJK SC Regular" charset="0"/>
              </a:defRPr>
            </a:lvl9pPr>
          </a:lstStyle>
          <a:p>
            <a:pPr algn="ctr" eaLnBrk="1">
              <a:lnSpc>
                <a:spcPct val="93000"/>
              </a:lnSpc>
              <a:buClr>
                <a:srgbClr val="000000"/>
              </a:buClr>
              <a:buSzPct val="100000"/>
              <a:defRPr/>
            </a:pPr>
            <a:r>
              <a:rPr lang="en-GB" altLang="x-none" sz="1600" dirty="0" smtClean="0"/>
              <a:t>An </a:t>
            </a:r>
            <a:r>
              <a:rPr lang="en-US" altLang="x-none" sz="1600" dirty="0" smtClean="0"/>
              <a:t>open-source </a:t>
            </a:r>
            <a:r>
              <a:rPr lang="en-US" sz="1600" dirty="0" smtClean="0"/>
              <a:t>collaborative </a:t>
            </a:r>
            <a:r>
              <a:rPr lang="en-US" sz="1600" dirty="0"/>
              <a:t>research platform that integrates biological data with computational models, and serves as a meeting ground for researchers to </a:t>
            </a:r>
            <a:r>
              <a:rPr lang="en-US" sz="1600" dirty="0" smtClean="0"/>
              <a:t>study fruit fly </a:t>
            </a:r>
            <a:r>
              <a:rPr lang="en-US" sz="1600" dirty="0"/>
              <a:t>brain function </a:t>
            </a:r>
            <a:r>
              <a:rPr lang="en-US" sz="1600" dirty="0" smtClean="0"/>
              <a:t>in health and disease.</a:t>
            </a:r>
            <a:endParaRPr lang="en-US" sz="1600" dirty="0"/>
          </a:p>
          <a:p>
            <a:pPr algn="ctr" eaLnBrk="1">
              <a:lnSpc>
                <a:spcPct val="93000"/>
              </a:lnSpc>
              <a:buClr>
                <a:srgbClr val="000000"/>
              </a:buClr>
              <a:buSzPct val="100000"/>
              <a:buFont typeface="Times New Roman" charset="0"/>
              <a:buNone/>
              <a:defRPr/>
            </a:pPr>
            <a:endParaRPr lang="en-GB" altLang="x-none" sz="1600" dirty="0"/>
          </a:p>
        </p:txBody>
      </p:sp>
      <p:cxnSp>
        <p:nvCxnSpPr>
          <p:cNvPr id="3" name="Straight Connector 2"/>
          <p:cNvCxnSpPr/>
          <p:nvPr/>
        </p:nvCxnSpPr>
        <p:spPr bwMode="auto">
          <a:xfrm>
            <a:off x="0" y="6927850"/>
            <a:ext cx="10080625" cy="0"/>
          </a:xfrm>
          <a:prstGeom prst="line">
            <a:avLst/>
          </a:prstGeom>
          <a:solidFill>
            <a:srgbClr val="00B8FF"/>
          </a:solidFill>
          <a:ln w="15875" cap="flat" cmpd="sng" algn="ctr">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 name="Text Box 3"/>
          <p:cNvSpPr txBox="1">
            <a:spLocks noChangeArrowheads="1"/>
          </p:cNvSpPr>
          <p:nvPr/>
        </p:nvSpPr>
        <p:spPr bwMode="auto">
          <a:xfrm>
            <a:off x="6985000" y="7019925"/>
            <a:ext cx="2879725"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35560" rIns="0" bIns="0" anchor="ctr"/>
          <a:lstStyle>
            <a:lvl1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defRPr>
                <a:solidFill>
                  <a:srgbClr val="000000"/>
                </a:solidFill>
                <a:latin typeface="Arial" charset="0"/>
                <a:ea typeface="Noto Sans CJK SC Regular" charset="0"/>
                <a:cs typeface="Noto Sans CJK SC Regular" charset="0"/>
              </a:defRPr>
            </a:lvl1pPr>
            <a:lvl2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defRPr>
                <a:solidFill>
                  <a:srgbClr val="000000"/>
                </a:solidFill>
                <a:latin typeface="Arial" charset="0"/>
                <a:ea typeface="Noto Sans CJK SC Regular" charset="0"/>
                <a:cs typeface="Noto Sans CJK SC Regular" charset="0"/>
              </a:defRPr>
            </a:lvl2pPr>
            <a:lvl3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defRPr>
                <a:solidFill>
                  <a:srgbClr val="000000"/>
                </a:solidFill>
                <a:latin typeface="Arial" charset="0"/>
                <a:ea typeface="Noto Sans CJK SC Regular" charset="0"/>
                <a:cs typeface="Noto Sans CJK SC Regular" charset="0"/>
              </a:defRPr>
            </a:lvl3pPr>
            <a:lvl4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defRPr>
                <a:solidFill>
                  <a:srgbClr val="000000"/>
                </a:solidFill>
                <a:latin typeface="Arial" charset="0"/>
                <a:ea typeface="Noto Sans CJK SC Regular" charset="0"/>
                <a:cs typeface="Noto Sans CJK SC Regular" charset="0"/>
              </a:defRPr>
            </a:lvl4pPr>
            <a:lvl5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defRPr>
                <a:solidFill>
                  <a:srgbClr val="000000"/>
                </a:solidFill>
                <a:latin typeface="Arial" charset="0"/>
                <a:ea typeface="Noto Sans CJK SC Regular" charset="0"/>
                <a:cs typeface="Noto Sans CJK SC Regular"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defRPr>
                <a:solidFill>
                  <a:srgbClr val="000000"/>
                </a:solidFill>
                <a:latin typeface="Arial" charset="0"/>
                <a:ea typeface="Noto Sans CJK SC Regular" charset="0"/>
                <a:cs typeface="Noto Sans CJK SC Regular"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defRPr>
                <a:solidFill>
                  <a:srgbClr val="000000"/>
                </a:solidFill>
                <a:latin typeface="Arial" charset="0"/>
                <a:ea typeface="Noto Sans CJK SC Regular" charset="0"/>
                <a:cs typeface="Noto Sans CJK SC Regular"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defRPr>
                <a:solidFill>
                  <a:srgbClr val="000000"/>
                </a:solidFill>
                <a:latin typeface="Arial" charset="0"/>
                <a:ea typeface="Noto Sans CJK SC Regular" charset="0"/>
                <a:cs typeface="Noto Sans CJK SC Regular"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defRPr>
                <a:solidFill>
                  <a:srgbClr val="000000"/>
                </a:solidFill>
                <a:latin typeface="Arial" charset="0"/>
                <a:ea typeface="Noto Sans CJK SC Regular" charset="0"/>
                <a:cs typeface="Noto Sans CJK SC Regular" charset="0"/>
              </a:defRPr>
            </a:lvl9pPr>
          </a:lstStyle>
          <a:p>
            <a:pPr algn="r" eaLnBrk="1">
              <a:lnSpc>
                <a:spcPct val="93000"/>
              </a:lnSpc>
              <a:buClr>
                <a:srgbClr val="000000"/>
              </a:buClr>
              <a:buSzPct val="100000"/>
              <a:buFont typeface="Times New Roman" charset="0"/>
              <a:buNone/>
              <a:defRPr/>
            </a:pPr>
            <a:r>
              <a:rPr lang="en-GB" altLang="x-none" dirty="0" smtClean="0">
                <a:solidFill>
                  <a:schemeClr val="bg2"/>
                </a:solidFill>
              </a:rPr>
              <a:t>1.7 Open source initiatives</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ed Rectangle 19"/>
          <p:cNvSpPr/>
          <p:nvPr/>
        </p:nvSpPr>
        <p:spPr bwMode="auto">
          <a:xfrm>
            <a:off x="215776" y="755501"/>
            <a:ext cx="9577064" cy="3109570"/>
          </a:xfrm>
          <a:prstGeom prst="roundRect">
            <a:avLst>
              <a:gd name="adj" fmla="val 6212"/>
            </a:avLst>
          </a:prstGeom>
          <a:solidFill>
            <a:srgbClr val="F5FEF0"/>
          </a:solidFill>
          <a:ln>
            <a:noFill/>
            <a:headEnd type="none" w="med" len="med"/>
            <a:tailEnd type="none" w="med" len="med"/>
          </a:ln>
          <a:extLst/>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0">
              <a:lnSpc>
                <a:spcPct val="93000"/>
              </a:lnSpc>
              <a:spcBef>
                <a:spcPct val="0"/>
              </a:spcBef>
              <a:spcAft>
                <a:spcPct val="0"/>
              </a:spcAft>
              <a:buClr>
                <a:srgbClr val="000000"/>
              </a:buClr>
              <a:buSzPct val="100000"/>
              <a:buFont typeface="Times New Roman" charset="0"/>
              <a:buNone/>
              <a:tabLst/>
            </a:pPr>
            <a:endParaRPr kumimoji="0" lang="en-US" sz="1800" b="0" i="0" u="none" strike="noStrike" cap="none" normalizeH="0" baseline="0">
              <a:ln>
                <a:noFill/>
              </a:ln>
              <a:solidFill>
                <a:srgbClr val="FF0000"/>
              </a:solidFill>
              <a:effectLst/>
              <a:latin typeface="Arial" charset="0"/>
            </a:endParaRPr>
          </a:p>
        </p:txBody>
      </p:sp>
      <p:sp>
        <p:nvSpPr>
          <p:cNvPr id="15" name="TextBox 14"/>
          <p:cNvSpPr txBox="1"/>
          <p:nvPr/>
        </p:nvSpPr>
        <p:spPr>
          <a:xfrm>
            <a:off x="565944" y="6272827"/>
            <a:ext cx="2590774" cy="400110"/>
          </a:xfrm>
          <a:prstGeom prst="rect">
            <a:avLst/>
          </a:prstGeom>
          <a:noFill/>
        </p:spPr>
        <p:txBody>
          <a:bodyPr wrap="none" rtlCol="0">
            <a:spAutoFit/>
          </a:bodyPr>
          <a:lstStyle/>
          <a:p>
            <a:r>
              <a:rPr lang="en-US" sz="2000" dirty="0" smtClean="0">
                <a:solidFill>
                  <a:schemeClr val="accent2"/>
                </a:solidFill>
              </a:rPr>
              <a:t>Architecture of FFBO</a:t>
            </a:r>
            <a:endParaRPr lang="en-US" sz="2000" dirty="0">
              <a:solidFill>
                <a:schemeClr val="accent2"/>
              </a:solidFill>
            </a:endParaRPr>
          </a:p>
        </p:txBody>
      </p:sp>
      <p:sp>
        <p:nvSpPr>
          <p:cNvPr id="16" name="TextBox 15"/>
          <p:cNvSpPr txBox="1"/>
          <p:nvPr/>
        </p:nvSpPr>
        <p:spPr>
          <a:xfrm>
            <a:off x="287784" y="107429"/>
            <a:ext cx="9864848" cy="846899"/>
          </a:xfrm>
          <a:prstGeom prst="rect">
            <a:avLst/>
          </a:prstGeom>
          <a:noFill/>
        </p:spPr>
        <p:txBody>
          <a:bodyPr wrap="square" rtlCol="0">
            <a:spAutoFit/>
          </a:bodyPr>
          <a:lstStyle/>
          <a:p>
            <a:r>
              <a:rPr lang="en-US" sz="1400" dirty="0"/>
              <a:t>The </a:t>
            </a:r>
            <a:r>
              <a:rPr lang="en-US" sz="1400" b="1" dirty="0" smtClean="0"/>
              <a:t>Fruit Fly Brain Observatory (FFBO)</a:t>
            </a:r>
            <a:r>
              <a:rPr lang="en-US" sz="1400" dirty="0" smtClean="0"/>
              <a:t> </a:t>
            </a:r>
            <a:r>
              <a:rPr lang="en-US" sz="1400" dirty="0"/>
              <a:t>aims to provide a meeting ground for researchers, </a:t>
            </a:r>
            <a:r>
              <a:rPr lang="en-US" sz="1400" dirty="0" smtClean="0"/>
              <a:t>including neurogeneticists/neurobiologists and theoretical/computational neuroscientists.</a:t>
            </a:r>
            <a:endParaRPr lang="en-US" sz="1400" dirty="0"/>
          </a:p>
          <a:p>
            <a:pPr marL="285750" indent="-285750">
              <a:lnSpc>
                <a:spcPct val="150000"/>
              </a:lnSpc>
              <a:buFont typeface="Arial" charset="0"/>
              <a:buChar char="•"/>
            </a:pPr>
            <a:endParaRPr lang="en-US" sz="1600" dirty="0"/>
          </a:p>
        </p:txBody>
      </p:sp>
      <p:sp>
        <p:nvSpPr>
          <p:cNvPr id="17" name="TextBox 16"/>
          <p:cNvSpPr txBox="1"/>
          <p:nvPr/>
        </p:nvSpPr>
        <p:spPr>
          <a:xfrm>
            <a:off x="3158232" y="4067869"/>
            <a:ext cx="6778624" cy="2277547"/>
          </a:xfrm>
          <a:prstGeom prst="rect">
            <a:avLst/>
          </a:prstGeom>
          <a:noFill/>
        </p:spPr>
        <p:txBody>
          <a:bodyPr wrap="square" rtlCol="0">
            <a:spAutoFit/>
          </a:bodyPr>
          <a:lstStyle/>
          <a:p>
            <a:r>
              <a:rPr lang="en-US" sz="1400" dirty="0"/>
              <a:t>The FFBO presents two key applications to address, respectively, the following challenges: </a:t>
            </a:r>
          </a:p>
          <a:p>
            <a:pPr marL="285750" indent="-285750">
              <a:buFont typeface="Arial" charset="0"/>
              <a:buChar char="•"/>
            </a:pPr>
            <a:endParaRPr lang="en-US" sz="1400" dirty="0" smtClean="0"/>
          </a:p>
          <a:p>
            <a:pPr marL="285750" indent="-285750">
              <a:buFont typeface="Arial" charset="0"/>
              <a:buChar char="•"/>
            </a:pPr>
            <a:r>
              <a:rPr lang="en-US" sz="1400" dirty="0" smtClean="0"/>
              <a:t>NeuroNLP</a:t>
            </a:r>
            <a:r>
              <a:rPr lang="en-US" sz="1400" dirty="0"/>
              <a:t>: seamlessly integrate structural and genetic data from multiple sources that can be intuitively queried, effectively visualized and extensively manipulated. </a:t>
            </a:r>
          </a:p>
          <a:p>
            <a:endParaRPr lang="en-US" sz="1400" dirty="0"/>
          </a:p>
          <a:p>
            <a:pPr marL="285750" indent="-285750">
              <a:buFont typeface="Arial" charset="0"/>
              <a:buChar char="•"/>
            </a:pPr>
            <a:r>
              <a:rPr lang="en-US" sz="1400" dirty="0" err="1"/>
              <a:t>NeuroGFX</a:t>
            </a:r>
            <a:r>
              <a:rPr lang="en-US" sz="1400" dirty="0"/>
              <a:t>: devise executable brain circuit models anchored in structural data for understanding and developing novel hypotheses about brain function. </a:t>
            </a:r>
          </a:p>
          <a:p>
            <a:endParaRPr lang="en-US" sz="1600" dirty="0"/>
          </a:p>
        </p:txBody>
      </p:sp>
      <p:pic>
        <p:nvPicPr>
          <p:cNvPr id="18" name="Picture 7" descr="pipelin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3808" y="827509"/>
            <a:ext cx="8928744" cy="2447579"/>
          </a:xfrm>
          <a:prstGeom prst="rect">
            <a:avLst/>
          </a:prstGeom>
        </p:spPr>
      </p:pic>
      <p:pic>
        <p:nvPicPr>
          <p:cNvPr id="19" name="Picture 13" descr="ffbo_arch.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5944" y="4129664"/>
            <a:ext cx="2438400" cy="1923288"/>
          </a:xfrm>
          <a:prstGeom prst="rect">
            <a:avLst/>
          </a:prstGeom>
        </p:spPr>
      </p:pic>
      <p:sp>
        <p:nvSpPr>
          <p:cNvPr id="20" name="TextBox 14"/>
          <p:cNvSpPr txBox="1"/>
          <p:nvPr/>
        </p:nvSpPr>
        <p:spPr>
          <a:xfrm>
            <a:off x="4536256" y="3275781"/>
            <a:ext cx="1224136" cy="461665"/>
          </a:xfrm>
          <a:prstGeom prst="rect">
            <a:avLst/>
          </a:prstGeom>
          <a:noFill/>
        </p:spPr>
        <p:txBody>
          <a:bodyPr wrap="square" rtlCol="0">
            <a:spAutoFit/>
          </a:bodyPr>
          <a:lstStyle/>
          <a:p>
            <a:r>
              <a:rPr lang="en-US" sz="2400" b="1" dirty="0" smtClean="0"/>
              <a:t>FFBO</a:t>
            </a:r>
            <a:endParaRPr lang="en-US" sz="2400" b="1" dirty="0"/>
          </a:p>
        </p:txBody>
      </p:sp>
      <p:sp>
        <p:nvSpPr>
          <p:cNvPr id="21" name="TextBox 15"/>
          <p:cNvSpPr txBox="1"/>
          <p:nvPr/>
        </p:nvSpPr>
        <p:spPr>
          <a:xfrm>
            <a:off x="7483343" y="3275781"/>
            <a:ext cx="2592288" cy="461665"/>
          </a:xfrm>
          <a:prstGeom prst="rect">
            <a:avLst/>
          </a:prstGeom>
          <a:noFill/>
        </p:spPr>
        <p:txBody>
          <a:bodyPr wrap="square" rtlCol="0">
            <a:spAutoFit/>
          </a:bodyPr>
          <a:lstStyle/>
          <a:p>
            <a:pPr algn="ctr"/>
            <a:r>
              <a:rPr lang="en-US" sz="1200" dirty="0" smtClean="0"/>
              <a:t>Computational/Theoretical</a:t>
            </a:r>
          </a:p>
          <a:p>
            <a:pPr algn="ctr"/>
            <a:r>
              <a:rPr lang="en-US" sz="1200" dirty="0" smtClean="0"/>
              <a:t>Neuroscientists</a:t>
            </a:r>
            <a:endParaRPr lang="en-US" sz="1200" dirty="0"/>
          </a:p>
        </p:txBody>
      </p:sp>
      <p:sp>
        <p:nvSpPr>
          <p:cNvPr id="22" name="TextBox 16"/>
          <p:cNvSpPr txBox="1"/>
          <p:nvPr/>
        </p:nvSpPr>
        <p:spPr>
          <a:xfrm>
            <a:off x="6336456" y="3347789"/>
            <a:ext cx="1224136" cy="307777"/>
          </a:xfrm>
          <a:prstGeom prst="rect">
            <a:avLst/>
          </a:prstGeom>
          <a:noFill/>
        </p:spPr>
        <p:txBody>
          <a:bodyPr wrap="square" rtlCol="0">
            <a:spAutoFit/>
          </a:bodyPr>
          <a:lstStyle/>
          <a:p>
            <a:r>
              <a:rPr lang="en-US" sz="1400" dirty="0" smtClean="0"/>
              <a:t>Brain Model</a:t>
            </a:r>
            <a:endParaRPr lang="en-US" sz="1400" dirty="0"/>
          </a:p>
        </p:txBody>
      </p:sp>
      <p:sp>
        <p:nvSpPr>
          <p:cNvPr id="23" name="TextBox 17"/>
          <p:cNvSpPr txBox="1"/>
          <p:nvPr/>
        </p:nvSpPr>
        <p:spPr>
          <a:xfrm>
            <a:off x="2376016" y="3347789"/>
            <a:ext cx="1440160" cy="307777"/>
          </a:xfrm>
          <a:prstGeom prst="rect">
            <a:avLst/>
          </a:prstGeom>
          <a:noFill/>
        </p:spPr>
        <p:txBody>
          <a:bodyPr wrap="square" rtlCol="0">
            <a:spAutoFit/>
          </a:bodyPr>
          <a:lstStyle/>
          <a:p>
            <a:r>
              <a:rPr lang="en-US" sz="1400" dirty="0" smtClean="0"/>
              <a:t>Biological Data</a:t>
            </a:r>
            <a:endParaRPr lang="en-US" sz="1400" dirty="0"/>
          </a:p>
        </p:txBody>
      </p:sp>
      <p:sp>
        <p:nvSpPr>
          <p:cNvPr id="24" name="TextBox 18"/>
          <p:cNvSpPr txBox="1"/>
          <p:nvPr/>
        </p:nvSpPr>
        <p:spPr>
          <a:xfrm>
            <a:off x="503808" y="3275781"/>
            <a:ext cx="1368152" cy="461665"/>
          </a:xfrm>
          <a:prstGeom prst="rect">
            <a:avLst/>
          </a:prstGeom>
          <a:noFill/>
        </p:spPr>
        <p:txBody>
          <a:bodyPr wrap="square" rtlCol="0">
            <a:spAutoFit/>
          </a:bodyPr>
          <a:lstStyle/>
          <a:p>
            <a:pPr algn="ctr"/>
            <a:r>
              <a:rPr lang="en-US" sz="1200" dirty="0" smtClean="0"/>
              <a:t>Neurobiologists</a:t>
            </a:r>
          </a:p>
          <a:p>
            <a:pPr algn="ctr"/>
            <a:r>
              <a:rPr lang="en-US" sz="1200" dirty="0" smtClean="0"/>
              <a:t>Neurogeneticists</a:t>
            </a:r>
            <a:endParaRPr lang="en-US" sz="1200" dirty="0"/>
          </a:p>
        </p:txBody>
      </p:sp>
      <p:sp>
        <p:nvSpPr>
          <p:cNvPr id="25" name="TextBox 24"/>
          <p:cNvSpPr txBox="1"/>
          <p:nvPr/>
        </p:nvSpPr>
        <p:spPr>
          <a:xfrm>
            <a:off x="5000417" y="7113691"/>
            <a:ext cx="3424271" cy="338554"/>
          </a:xfrm>
          <a:prstGeom prst="rect">
            <a:avLst/>
          </a:prstGeom>
          <a:noFill/>
        </p:spPr>
        <p:txBody>
          <a:bodyPr wrap="none" rtlCol="0">
            <a:spAutoFit/>
          </a:bodyPr>
          <a:lstStyle/>
          <a:p>
            <a:r>
              <a:rPr lang="en-US" sz="1600" dirty="0" smtClean="0"/>
              <a:t>Try NeuroNLP on your smartphone!</a:t>
            </a:r>
            <a:endParaRPr lang="en-US" sz="1600" dirty="0"/>
          </a:p>
        </p:txBody>
      </p:sp>
      <p:pic>
        <p:nvPicPr>
          <p:cNvPr id="26" name="Picture 2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64583" y="6322341"/>
            <a:ext cx="1256249" cy="1192658"/>
          </a:xfrm>
          <a:prstGeom prst="rect">
            <a:avLst/>
          </a:prstGeom>
        </p:spPr>
      </p:pic>
    </p:spTree>
    <p:extLst>
      <p:ext uri="{BB962C8B-B14F-4D97-AF65-F5344CB8AC3E}">
        <p14:creationId xmlns:p14="http://schemas.microsoft.com/office/powerpoint/2010/main" val="1494651047"/>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1760" y="35421"/>
            <a:ext cx="9864850" cy="461665"/>
          </a:xfrm>
          <a:prstGeom prst="rect">
            <a:avLst/>
          </a:prstGeom>
          <a:noFill/>
        </p:spPr>
        <p:txBody>
          <a:bodyPr wrap="square" rtlCol="0">
            <a:spAutoFit/>
          </a:bodyPr>
          <a:lstStyle/>
          <a:p>
            <a:pPr algn="ctr"/>
            <a:r>
              <a:rPr lang="en-US" sz="2400" dirty="0" err="1"/>
              <a:t>NeuroNLP</a:t>
            </a:r>
            <a:r>
              <a:rPr lang="en-US" sz="2400" dirty="0"/>
              <a:t>: A Portal for Aggregated Fly Brain </a:t>
            </a:r>
            <a:r>
              <a:rPr lang="en-US" sz="2400" dirty="0" smtClean="0"/>
              <a:t>Data</a:t>
            </a:r>
            <a:endParaRPr lang="en-US" sz="2400" dirty="0"/>
          </a:p>
        </p:txBody>
      </p:sp>
      <p:grpSp>
        <p:nvGrpSpPr>
          <p:cNvPr id="23" name="Group 12"/>
          <p:cNvGrpSpPr/>
          <p:nvPr/>
        </p:nvGrpSpPr>
        <p:grpSpPr>
          <a:xfrm>
            <a:off x="719832" y="1126574"/>
            <a:ext cx="4069414" cy="2487529"/>
            <a:chOff x="3401880" y="696682"/>
            <a:chExt cx="2898363" cy="1798512"/>
          </a:xfrm>
        </p:grpSpPr>
        <p:pic>
          <p:nvPicPr>
            <p:cNvPr id="3" name="Picture 30">
              <a:hlinkClick r:id="rId3"/>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11627" y="696682"/>
              <a:ext cx="2888616" cy="1798512"/>
            </a:xfrm>
            <a:prstGeom prst="rect">
              <a:avLst/>
            </a:prstGeom>
          </p:spPr>
        </p:pic>
        <p:sp>
          <p:nvSpPr>
            <p:cNvPr id="8" name="TextBox 31"/>
            <p:cNvSpPr txBox="1"/>
            <p:nvPr/>
          </p:nvSpPr>
          <p:spPr>
            <a:xfrm>
              <a:off x="3401880" y="2101043"/>
              <a:ext cx="269626" cy="276999"/>
            </a:xfrm>
            <a:prstGeom prst="rect">
              <a:avLst/>
            </a:prstGeom>
            <a:noFill/>
          </p:spPr>
          <p:txBody>
            <a:bodyPr wrap="none" rtlCol="0">
              <a:spAutoFit/>
            </a:bodyPr>
            <a:lstStyle/>
            <a:p>
              <a:r>
                <a:rPr lang="en-US" sz="1200">
                  <a:solidFill>
                    <a:schemeClr val="bg1"/>
                  </a:solidFill>
                </a:rPr>
                <a:t>1</a:t>
              </a:r>
            </a:p>
          </p:txBody>
        </p:sp>
      </p:grpSp>
      <p:grpSp>
        <p:nvGrpSpPr>
          <p:cNvPr id="24" name="Group 14"/>
          <p:cNvGrpSpPr/>
          <p:nvPr/>
        </p:nvGrpSpPr>
        <p:grpSpPr>
          <a:xfrm>
            <a:off x="5179707" y="1126572"/>
            <a:ext cx="4080179" cy="2506979"/>
            <a:chOff x="6570674" y="696681"/>
            <a:chExt cx="2913698" cy="1812099"/>
          </a:xfrm>
        </p:grpSpPr>
        <p:pic>
          <p:nvPicPr>
            <p:cNvPr id="4" name="Picture 28">
              <a:hlinkClick r:id="rId5"/>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70674" y="696681"/>
              <a:ext cx="2913698" cy="1812099"/>
            </a:xfrm>
            <a:prstGeom prst="rect">
              <a:avLst/>
            </a:prstGeom>
          </p:spPr>
        </p:pic>
        <p:sp>
          <p:nvSpPr>
            <p:cNvPr id="10" name="TextBox 29"/>
            <p:cNvSpPr txBox="1"/>
            <p:nvPr/>
          </p:nvSpPr>
          <p:spPr>
            <a:xfrm>
              <a:off x="6570674" y="2101043"/>
              <a:ext cx="269626" cy="276999"/>
            </a:xfrm>
            <a:prstGeom prst="rect">
              <a:avLst/>
            </a:prstGeom>
            <a:noFill/>
          </p:spPr>
          <p:txBody>
            <a:bodyPr wrap="none" rtlCol="0">
              <a:spAutoFit/>
            </a:bodyPr>
            <a:lstStyle/>
            <a:p>
              <a:r>
                <a:rPr lang="en-US" sz="1200">
                  <a:solidFill>
                    <a:schemeClr val="bg1"/>
                  </a:solidFill>
                </a:rPr>
                <a:t>2</a:t>
              </a:r>
            </a:p>
          </p:txBody>
        </p:sp>
      </p:grpSp>
      <p:grpSp>
        <p:nvGrpSpPr>
          <p:cNvPr id="16" name="Group 16"/>
          <p:cNvGrpSpPr/>
          <p:nvPr/>
        </p:nvGrpSpPr>
        <p:grpSpPr>
          <a:xfrm>
            <a:off x="719832" y="3959245"/>
            <a:ext cx="4069414" cy="2495922"/>
            <a:chOff x="3401880" y="2744735"/>
            <a:chExt cx="2898363" cy="1804580"/>
          </a:xfrm>
        </p:grpSpPr>
        <p:pic>
          <p:nvPicPr>
            <p:cNvPr id="5" name="Picture 21">
              <a:hlinkClick r:id="rId7"/>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401880" y="2744735"/>
              <a:ext cx="2898363" cy="1804580"/>
            </a:xfrm>
            <a:prstGeom prst="rect">
              <a:avLst/>
            </a:prstGeom>
          </p:spPr>
        </p:pic>
        <p:sp>
          <p:nvSpPr>
            <p:cNvPr id="11" name="TextBox 27"/>
            <p:cNvSpPr txBox="1"/>
            <p:nvPr/>
          </p:nvSpPr>
          <p:spPr>
            <a:xfrm>
              <a:off x="3401880" y="3973251"/>
              <a:ext cx="269626" cy="276999"/>
            </a:xfrm>
            <a:prstGeom prst="rect">
              <a:avLst/>
            </a:prstGeom>
            <a:noFill/>
          </p:spPr>
          <p:txBody>
            <a:bodyPr wrap="none" rtlCol="0">
              <a:spAutoFit/>
            </a:bodyPr>
            <a:lstStyle/>
            <a:p>
              <a:r>
                <a:rPr lang="en-US" sz="1200">
                  <a:solidFill>
                    <a:schemeClr val="bg1"/>
                  </a:solidFill>
                </a:rPr>
                <a:t>3</a:t>
              </a:r>
            </a:p>
          </p:txBody>
        </p:sp>
      </p:grpSp>
      <p:grpSp>
        <p:nvGrpSpPr>
          <p:cNvPr id="25" name="Group 17"/>
          <p:cNvGrpSpPr/>
          <p:nvPr/>
        </p:nvGrpSpPr>
        <p:grpSpPr>
          <a:xfrm>
            <a:off x="5179707" y="3949480"/>
            <a:ext cx="4080179" cy="2495922"/>
            <a:chOff x="6578342" y="2737675"/>
            <a:chExt cx="2906030" cy="1804580"/>
          </a:xfrm>
        </p:grpSpPr>
        <p:pic>
          <p:nvPicPr>
            <p:cNvPr id="6" name="Picture 18">
              <a:hlinkClick r:id="rId9"/>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589257" y="2737675"/>
              <a:ext cx="2895115" cy="1804580"/>
            </a:xfrm>
            <a:prstGeom prst="rect">
              <a:avLst/>
            </a:prstGeom>
          </p:spPr>
        </p:pic>
        <p:sp>
          <p:nvSpPr>
            <p:cNvPr id="12" name="TextBox 19"/>
            <p:cNvSpPr txBox="1"/>
            <p:nvPr/>
          </p:nvSpPr>
          <p:spPr>
            <a:xfrm>
              <a:off x="6578342" y="3973251"/>
              <a:ext cx="269626" cy="276999"/>
            </a:xfrm>
            <a:prstGeom prst="rect">
              <a:avLst/>
            </a:prstGeom>
            <a:noFill/>
          </p:spPr>
          <p:txBody>
            <a:bodyPr wrap="none" rtlCol="0">
              <a:spAutoFit/>
            </a:bodyPr>
            <a:lstStyle/>
            <a:p>
              <a:r>
                <a:rPr lang="en-US" sz="1200">
                  <a:solidFill>
                    <a:schemeClr val="bg1"/>
                  </a:solidFill>
                </a:rPr>
                <a:t>4</a:t>
              </a:r>
            </a:p>
          </p:txBody>
        </p:sp>
      </p:grpSp>
      <p:sp>
        <p:nvSpPr>
          <p:cNvPr id="14" name="TextBox 13"/>
          <p:cNvSpPr txBox="1"/>
          <p:nvPr/>
        </p:nvSpPr>
        <p:spPr>
          <a:xfrm>
            <a:off x="215776" y="6780073"/>
            <a:ext cx="6586293" cy="600164"/>
          </a:xfrm>
          <a:prstGeom prst="rect">
            <a:avLst/>
          </a:prstGeom>
          <a:noFill/>
        </p:spPr>
        <p:txBody>
          <a:bodyPr wrap="square" rtlCol="0" anchor="t">
            <a:spAutoFit/>
          </a:bodyPr>
          <a:lstStyle/>
          <a:p>
            <a:pPr algn="ctr"/>
            <a:endParaRPr lang="en-US" sz="800" dirty="0" smtClean="0"/>
          </a:p>
          <a:p>
            <a:r>
              <a:rPr lang="en-US" sz="1400" dirty="0" smtClean="0"/>
              <a:t>The final result can be tagged with a unique name (e.g. “EBdemo_step4”):</a:t>
            </a:r>
            <a:endParaRPr lang="en-US" sz="1400" dirty="0"/>
          </a:p>
          <a:p>
            <a:r>
              <a:rPr lang="en-US" sz="1100" dirty="0" smtClean="0">
                <a:latin typeface="American Typewriter" charset="0"/>
                <a:ea typeface="American Typewriter" charset="0"/>
                <a:cs typeface="American Typewriter" charset="0"/>
                <a:hlinkClick r:id="rId9"/>
              </a:rPr>
              <a:t>https</a:t>
            </a:r>
            <a:r>
              <a:rPr lang="en-US" sz="1100" dirty="0">
                <a:latin typeface="American Typewriter" charset="0"/>
                <a:ea typeface="American Typewriter" charset="0"/>
                <a:cs typeface="American Typewriter" charset="0"/>
                <a:hlinkClick r:id="rId9"/>
              </a:rPr>
              <a:t>://neuronlp.fruitflybrain.org/index.html?tag=EBdemo_step4</a:t>
            </a:r>
            <a:endParaRPr lang="en-US" sz="1200" dirty="0">
              <a:latin typeface="American Typewriter" charset="0"/>
              <a:ea typeface="American Typewriter" charset="0"/>
              <a:cs typeface="American Typewriter" charset="0"/>
            </a:endParaRPr>
          </a:p>
        </p:txBody>
      </p:sp>
      <p:sp>
        <p:nvSpPr>
          <p:cNvPr id="21" name="TextBox 20"/>
          <p:cNvSpPr txBox="1"/>
          <p:nvPr/>
        </p:nvSpPr>
        <p:spPr>
          <a:xfrm>
            <a:off x="3600152" y="412278"/>
            <a:ext cx="2650084" cy="307777"/>
          </a:xfrm>
          <a:prstGeom prst="rect">
            <a:avLst/>
          </a:prstGeom>
          <a:noFill/>
        </p:spPr>
        <p:txBody>
          <a:bodyPr wrap="none" rtlCol="0">
            <a:spAutoFit/>
          </a:bodyPr>
          <a:lstStyle/>
          <a:p>
            <a:r>
              <a:rPr lang="en-US" sz="1400" dirty="0" smtClean="0">
                <a:hlinkClick r:id="rId11"/>
              </a:rPr>
              <a:t>https://</a:t>
            </a:r>
            <a:r>
              <a:rPr lang="en-US" sz="1400" dirty="0" err="1" smtClean="0">
                <a:hlinkClick r:id="rId11"/>
              </a:rPr>
              <a:t>neuronlp.fruitflybrain.org</a:t>
            </a:r>
            <a:endParaRPr lang="en-US" sz="1400" dirty="0"/>
          </a:p>
        </p:txBody>
      </p:sp>
      <p:sp>
        <p:nvSpPr>
          <p:cNvPr id="27" name="TextBox 26"/>
          <p:cNvSpPr txBox="1"/>
          <p:nvPr/>
        </p:nvSpPr>
        <p:spPr>
          <a:xfrm>
            <a:off x="6447863" y="6877922"/>
            <a:ext cx="3633009" cy="646331"/>
          </a:xfrm>
          <a:prstGeom prst="rect">
            <a:avLst/>
          </a:prstGeom>
        </p:spPr>
        <p:style>
          <a:lnRef idx="0">
            <a:schemeClr val="accent3"/>
          </a:lnRef>
          <a:fillRef idx="3">
            <a:schemeClr val="accent3"/>
          </a:fillRef>
          <a:effectRef idx="3">
            <a:schemeClr val="accent3"/>
          </a:effectRef>
          <a:fontRef idx="minor">
            <a:schemeClr val="lt1"/>
          </a:fontRef>
        </p:style>
        <p:txBody>
          <a:bodyPr wrap="square" rtlCol="0" anchor="t">
            <a:spAutoFit/>
          </a:bodyPr>
          <a:lstStyle/>
          <a:p>
            <a:r>
              <a:rPr lang="en-US" sz="1200" dirty="0">
                <a:solidFill>
                  <a:schemeClr val="tx1">
                    <a:lumMod val="75000"/>
                    <a:lumOff val="25000"/>
                  </a:schemeClr>
                </a:solidFill>
              </a:rPr>
              <a:t>Additional Demos are available in the Exercises and on the NeuroNLP webpage </a:t>
            </a:r>
            <a:r>
              <a:rPr lang="en-US" sz="1200" dirty="0" smtClean="0">
                <a:solidFill>
                  <a:schemeClr val="tx1">
                    <a:lumMod val="75000"/>
                    <a:lumOff val="25000"/>
                  </a:schemeClr>
                </a:solidFill>
              </a:rPr>
              <a:t>under</a:t>
            </a:r>
            <a:r>
              <a:rPr lang="en-US" sz="1200" dirty="0">
                <a:solidFill>
                  <a:schemeClr val="tx1">
                    <a:lumMod val="75000"/>
                    <a:lumOff val="25000"/>
                  </a:schemeClr>
                </a:solidFill>
              </a:rPr>
              <a:t> </a:t>
            </a:r>
            <a:endParaRPr lang="en-US" sz="1200" dirty="0" smtClean="0">
              <a:solidFill>
                <a:schemeClr val="tx1">
                  <a:lumMod val="75000"/>
                  <a:lumOff val="25000"/>
                </a:schemeClr>
              </a:solidFill>
            </a:endParaRPr>
          </a:p>
          <a:p>
            <a:r>
              <a:rPr lang="en-US" sz="1200" dirty="0" smtClean="0">
                <a:solidFill>
                  <a:srgbClr val="C00000"/>
                </a:solidFill>
              </a:rPr>
              <a:t>NeuroNLP</a:t>
            </a:r>
            <a:r>
              <a:rPr lang="en-US" sz="1200" dirty="0" smtClean="0"/>
              <a:t> </a:t>
            </a:r>
            <a:r>
              <a:rPr lang="en-US" sz="1200" dirty="0">
                <a:solidFill>
                  <a:schemeClr val="bg2">
                    <a:lumMod val="75000"/>
                  </a:schemeClr>
                </a:solidFill>
              </a:rPr>
              <a:t>&gt;&gt;&gt; </a:t>
            </a:r>
            <a:r>
              <a:rPr lang="en-US" sz="1200" dirty="0">
                <a:solidFill>
                  <a:schemeClr val="accent5">
                    <a:lumMod val="75000"/>
                  </a:schemeClr>
                </a:solidFill>
              </a:rPr>
              <a:t>Demos</a:t>
            </a:r>
            <a:r>
              <a:rPr lang="en-US" sz="1200" dirty="0"/>
              <a:t>.</a:t>
            </a:r>
          </a:p>
        </p:txBody>
      </p:sp>
      <p:sp>
        <p:nvSpPr>
          <p:cNvPr id="46" name="Rectangle 45"/>
          <p:cNvSpPr/>
          <p:nvPr/>
        </p:nvSpPr>
        <p:spPr>
          <a:xfrm>
            <a:off x="287784" y="755501"/>
            <a:ext cx="10296896" cy="307777"/>
          </a:xfrm>
          <a:prstGeom prst="rect">
            <a:avLst/>
          </a:prstGeom>
        </p:spPr>
        <p:txBody>
          <a:bodyPr wrap="square">
            <a:spAutoFit/>
          </a:bodyPr>
          <a:lstStyle/>
          <a:p>
            <a:r>
              <a:rPr lang="en-US" sz="1400" dirty="0" smtClean="0"/>
              <a:t>A modern </a:t>
            </a:r>
            <a:r>
              <a:rPr lang="en-US" sz="1400" dirty="0"/>
              <a:t>web-based portal for navigating fruit fly brain circuit data using </a:t>
            </a:r>
            <a:r>
              <a:rPr lang="en-US" sz="1400" b="1" dirty="0"/>
              <a:t>natural language </a:t>
            </a:r>
            <a:r>
              <a:rPr lang="en-US" sz="1400" b="1" dirty="0" smtClean="0"/>
              <a:t>queries</a:t>
            </a:r>
            <a:endParaRPr lang="en-US" sz="1400" dirty="0"/>
          </a:p>
        </p:txBody>
      </p:sp>
      <p:sp>
        <p:nvSpPr>
          <p:cNvPr id="7" name="Rectangle 6"/>
          <p:cNvSpPr/>
          <p:nvPr/>
        </p:nvSpPr>
        <p:spPr>
          <a:xfrm>
            <a:off x="1367904" y="3613614"/>
            <a:ext cx="3874458" cy="228925"/>
          </a:xfrm>
          <a:prstGeom prst="rect">
            <a:avLst/>
          </a:prstGeom>
        </p:spPr>
        <p:txBody>
          <a:bodyPr wrap="square">
            <a:spAutoFit/>
          </a:bodyPr>
          <a:lstStyle/>
          <a:p>
            <a:r>
              <a:rPr lang="en-US" sz="1200" dirty="0">
                <a:solidFill>
                  <a:schemeClr val="tx1">
                    <a:lumMod val="85000"/>
                    <a:lumOff val="15000"/>
                  </a:schemeClr>
                </a:solidFill>
                <a:hlinkClick r:id="rId3"/>
              </a:rPr>
              <a:t>Show serotonergic neurons in the EB</a:t>
            </a:r>
            <a:endParaRPr lang="en-US" sz="1200" dirty="0">
              <a:solidFill>
                <a:schemeClr val="tx1">
                  <a:lumMod val="85000"/>
                  <a:lumOff val="15000"/>
                </a:schemeClr>
              </a:solidFill>
            </a:endParaRPr>
          </a:p>
        </p:txBody>
      </p:sp>
      <p:sp>
        <p:nvSpPr>
          <p:cNvPr id="9" name="Rectangle 8"/>
          <p:cNvSpPr/>
          <p:nvPr/>
        </p:nvSpPr>
        <p:spPr>
          <a:xfrm>
            <a:off x="5956964" y="3633004"/>
            <a:ext cx="2683748" cy="304699"/>
          </a:xfrm>
          <a:prstGeom prst="rect">
            <a:avLst/>
          </a:prstGeom>
        </p:spPr>
        <p:txBody>
          <a:bodyPr wrap="none">
            <a:spAutoFit/>
          </a:bodyPr>
          <a:lstStyle/>
          <a:p>
            <a:r>
              <a:rPr lang="en-US" sz="1200" dirty="0">
                <a:hlinkClick r:id="rId5"/>
              </a:rPr>
              <a:t>Add glutamatergic neurons in the EB</a:t>
            </a:r>
            <a:endParaRPr lang="en-US" sz="1200" dirty="0"/>
          </a:p>
        </p:txBody>
      </p:sp>
      <p:sp>
        <p:nvSpPr>
          <p:cNvPr id="13" name="Rectangle 12"/>
          <p:cNvSpPr/>
          <p:nvPr/>
        </p:nvSpPr>
        <p:spPr>
          <a:xfrm>
            <a:off x="1508752" y="6455166"/>
            <a:ext cx="2523448" cy="276999"/>
          </a:xfrm>
          <a:prstGeom prst="rect">
            <a:avLst/>
          </a:prstGeom>
        </p:spPr>
        <p:txBody>
          <a:bodyPr wrap="none">
            <a:spAutoFit/>
          </a:bodyPr>
          <a:lstStyle/>
          <a:p>
            <a:r>
              <a:rPr lang="en-US" sz="1200" dirty="0">
                <a:hlinkClick r:id="rId7"/>
              </a:rPr>
              <a:t>Add GABAergic neurons in the EB</a:t>
            </a:r>
            <a:endParaRPr lang="en-US" sz="1200" dirty="0"/>
          </a:p>
        </p:txBody>
      </p:sp>
      <p:sp>
        <p:nvSpPr>
          <p:cNvPr id="15" name="Rectangle 14"/>
          <p:cNvSpPr/>
          <p:nvPr/>
        </p:nvSpPr>
        <p:spPr>
          <a:xfrm>
            <a:off x="6120432" y="6455166"/>
            <a:ext cx="2494594" cy="276999"/>
          </a:xfrm>
          <a:prstGeom prst="rect">
            <a:avLst/>
          </a:prstGeom>
        </p:spPr>
        <p:txBody>
          <a:bodyPr wrap="none">
            <a:spAutoFit/>
          </a:bodyPr>
          <a:lstStyle/>
          <a:p>
            <a:r>
              <a:rPr lang="en-US" sz="1200" dirty="0">
                <a:hlinkClick r:id="rId9"/>
              </a:rPr>
              <a:t>Add cholinergic neurons in the EB</a:t>
            </a:r>
            <a:endParaRPr lang="en-US" sz="1200" dirty="0"/>
          </a:p>
        </p:txBody>
      </p:sp>
    </p:spTree>
    <p:extLst>
      <p:ext uri="{BB962C8B-B14F-4D97-AF65-F5344CB8AC3E}">
        <p14:creationId xmlns:p14="http://schemas.microsoft.com/office/powerpoint/2010/main" val="1649799179"/>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35421"/>
            <a:ext cx="10080625" cy="461665"/>
          </a:xfrm>
          <a:prstGeom prst="rect">
            <a:avLst/>
          </a:prstGeom>
          <a:noFill/>
        </p:spPr>
        <p:txBody>
          <a:bodyPr wrap="square" rtlCol="0">
            <a:spAutoFit/>
          </a:bodyPr>
          <a:lstStyle/>
          <a:p>
            <a:pPr algn="ctr"/>
            <a:r>
              <a:rPr lang="en-US" sz="2400" dirty="0" err="1" smtClean="0"/>
              <a:t>NeuroGFX</a:t>
            </a:r>
            <a:r>
              <a:rPr lang="en-US" sz="2400" dirty="0" smtClean="0"/>
              <a:t>: </a:t>
            </a:r>
            <a:r>
              <a:rPr lang="en-US" sz="2400" dirty="0"/>
              <a:t>A Graphical Function Explorer for Fly Circuits </a:t>
            </a:r>
          </a:p>
        </p:txBody>
      </p:sp>
      <p:sp>
        <p:nvSpPr>
          <p:cNvPr id="5" name="TextBox 4"/>
          <p:cNvSpPr txBox="1"/>
          <p:nvPr/>
        </p:nvSpPr>
        <p:spPr>
          <a:xfrm>
            <a:off x="3456136" y="395461"/>
            <a:ext cx="2650084" cy="307777"/>
          </a:xfrm>
          <a:prstGeom prst="rect">
            <a:avLst/>
          </a:prstGeom>
          <a:noFill/>
        </p:spPr>
        <p:txBody>
          <a:bodyPr wrap="none" rtlCol="0">
            <a:spAutoFit/>
          </a:bodyPr>
          <a:lstStyle/>
          <a:p>
            <a:r>
              <a:rPr lang="en-US" sz="1400" dirty="0" smtClean="0">
                <a:hlinkClick r:id="rId3"/>
              </a:rPr>
              <a:t>https://</a:t>
            </a:r>
            <a:r>
              <a:rPr lang="en-US" sz="1400" dirty="0" err="1" smtClean="0">
                <a:hlinkClick r:id="rId3"/>
              </a:rPr>
              <a:t>neurogfx.fruitflybrain.org</a:t>
            </a:r>
            <a:endParaRPr lang="en-US" sz="1400" dirty="0"/>
          </a:p>
        </p:txBody>
      </p:sp>
      <p:sp>
        <p:nvSpPr>
          <p:cNvPr id="6" name="TextBox 5"/>
          <p:cNvSpPr txBox="1"/>
          <p:nvPr/>
        </p:nvSpPr>
        <p:spPr>
          <a:xfrm>
            <a:off x="276254" y="942975"/>
            <a:ext cx="9681090" cy="307777"/>
          </a:xfrm>
          <a:prstGeom prst="rect">
            <a:avLst/>
          </a:prstGeom>
          <a:noFill/>
        </p:spPr>
        <p:txBody>
          <a:bodyPr wrap="square" rtlCol="0" anchor="t">
            <a:spAutoFit/>
          </a:bodyPr>
          <a:lstStyle/>
          <a:p>
            <a:r>
              <a:rPr lang="en-US" sz="1400" dirty="0"/>
              <a:t>A </a:t>
            </a:r>
            <a:r>
              <a:rPr lang="en-US" sz="1400" dirty="0" smtClean="0"/>
              <a:t>set </a:t>
            </a:r>
            <a:r>
              <a:rPr lang="en-US" sz="1400" dirty="0"/>
              <a:t>of highly intuitive tools to execute and explore the function of neural circuit models</a:t>
            </a:r>
          </a:p>
        </p:txBody>
      </p:sp>
      <p:pic>
        <p:nvPicPr>
          <p:cNvPr id="8" name="Picture 7"/>
          <p:cNvPicPr>
            <a:picLocks noChangeAspect="1"/>
          </p:cNvPicPr>
          <p:nvPr/>
        </p:nvPicPr>
        <p:blipFill>
          <a:blip r:embed="rId4"/>
          <a:stretch>
            <a:fillRect/>
          </a:stretch>
        </p:blipFill>
        <p:spPr>
          <a:xfrm>
            <a:off x="304552" y="1320203"/>
            <a:ext cx="9466709" cy="4259834"/>
          </a:xfrm>
          <a:prstGeom prst="rect">
            <a:avLst/>
          </a:prstGeom>
        </p:spPr>
      </p:pic>
      <p:sp>
        <p:nvSpPr>
          <p:cNvPr id="9" name="TextBox 8"/>
          <p:cNvSpPr txBox="1"/>
          <p:nvPr/>
        </p:nvSpPr>
        <p:spPr>
          <a:xfrm>
            <a:off x="6351541" y="5759223"/>
            <a:ext cx="3384550" cy="1557349"/>
          </a:xfrm>
          <a:prstGeom prst="rect">
            <a:avLst/>
          </a:prstGeom>
        </p:spPr>
        <p:style>
          <a:lnRef idx="0">
            <a:schemeClr val="accent3"/>
          </a:lnRef>
          <a:fillRef idx="3">
            <a:schemeClr val="accent3"/>
          </a:fillRef>
          <a:effectRef idx="3">
            <a:schemeClr val="accent3"/>
          </a:effectRef>
          <a:fontRef idx="minor">
            <a:schemeClr val="lt1"/>
          </a:fontRef>
        </p:style>
        <p:txBody>
          <a:bodyPr wrap="square" rtlCol="0" anchor="t">
            <a:spAutoFit/>
          </a:bodyPr>
          <a:lstStyle/>
          <a:p>
            <a:r>
              <a:rPr lang="en-US" sz="1400" u="sng" dirty="0">
                <a:solidFill>
                  <a:schemeClr val="tx1">
                    <a:lumMod val="85000"/>
                    <a:lumOff val="15000"/>
                  </a:schemeClr>
                </a:solidFill>
              </a:rPr>
              <a:t>Additional Links</a:t>
            </a:r>
            <a:r>
              <a:rPr lang="en-US" sz="1400" u="sng" dirty="0" smtClean="0">
                <a:solidFill>
                  <a:schemeClr val="tx1">
                    <a:lumMod val="85000"/>
                    <a:lumOff val="15000"/>
                  </a:schemeClr>
                </a:solidFill>
              </a:rPr>
              <a:t>:</a:t>
            </a:r>
          </a:p>
          <a:p>
            <a:endParaRPr lang="en-US" sz="1200" dirty="0" smtClean="0">
              <a:solidFill>
                <a:schemeClr val="tx1">
                  <a:lumMod val="85000"/>
                  <a:lumOff val="15000"/>
                </a:schemeClr>
              </a:solidFill>
            </a:endParaRPr>
          </a:p>
          <a:p>
            <a:pPr marL="285750" indent="-285750">
              <a:buFont typeface="Arial" charset="0"/>
              <a:buChar char="•"/>
            </a:pPr>
            <a:r>
              <a:rPr lang="en-US" sz="1200" dirty="0">
                <a:solidFill>
                  <a:schemeClr val="accent2"/>
                </a:solidFill>
                <a:hlinkClick r:id="rId5"/>
              </a:rPr>
              <a:t>Neural Circuit Function at Neuropil Level: Antennal Lobe</a:t>
            </a:r>
            <a:r>
              <a:rPr lang="en-US" sz="1200" dirty="0">
                <a:solidFill>
                  <a:schemeClr val="accent2"/>
                </a:solidFill>
              </a:rPr>
              <a:t> </a:t>
            </a:r>
            <a:endParaRPr lang="en-US" sz="1200" dirty="0">
              <a:solidFill>
                <a:schemeClr val="tx1">
                  <a:lumMod val="85000"/>
                  <a:lumOff val="15000"/>
                </a:schemeClr>
              </a:solidFill>
            </a:endParaRPr>
          </a:p>
          <a:p>
            <a:pPr marL="285750" indent="-285750">
              <a:buFont typeface="Arial" charset="0"/>
              <a:buChar char="•"/>
            </a:pPr>
            <a:endParaRPr lang="en-US" sz="1200" dirty="0">
              <a:solidFill>
                <a:schemeClr val="tx1">
                  <a:lumMod val="85000"/>
                  <a:lumOff val="15000"/>
                </a:schemeClr>
              </a:solidFill>
            </a:endParaRPr>
          </a:p>
          <a:p>
            <a:pPr marL="285750" indent="-285750">
              <a:buFont typeface="Arial" charset="0"/>
              <a:buChar char="•"/>
            </a:pPr>
            <a:r>
              <a:rPr lang="en-US" sz="1200" dirty="0">
                <a:solidFill>
                  <a:schemeClr val="accent2"/>
                </a:solidFill>
                <a:hlinkClick r:id="rId6"/>
              </a:rPr>
              <a:t>Neural Circuit Function at Local Circuit Level: A cartridge in the Lamina</a:t>
            </a:r>
            <a:r>
              <a:rPr lang="en-US" sz="1200" dirty="0">
                <a:solidFill>
                  <a:schemeClr val="accent2"/>
                </a:solidFill>
              </a:rPr>
              <a:t> </a:t>
            </a:r>
            <a:endParaRPr lang="en-US" sz="1600" dirty="0" smtClean="0">
              <a:solidFill>
                <a:schemeClr val="accent2"/>
              </a:solidFill>
            </a:endParaRPr>
          </a:p>
        </p:txBody>
      </p:sp>
      <p:sp>
        <p:nvSpPr>
          <p:cNvPr id="10" name="TextBox 9"/>
          <p:cNvSpPr txBox="1"/>
          <p:nvPr/>
        </p:nvSpPr>
        <p:spPr>
          <a:xfrm>
            <a:off x="276254" y="6137517"/>
            <a:ext cx="5932190" cy="738664"/>
          </a:xfrm>
          <a:prstGeom prst="rect">
            <a:avLst/>
          </a:prstGeom>
          <a:noFill/>
        </p:spPr>
        <p:txBody>
          <a:bodyPr wrap="square" rtlCol="0">
            <a:spAutoFit/>
          </a:bodyPr>
          <a:lstStyle/>
          <a:p>
            <a:r>
              <a:rPr lang="en-US" sz="1400" dirty="0"/>
              <a:t>The fruit fly brain is decomposed into some 50 </a:t>
            </a:r>
            <a:r>
              <a:rPr lang="en-US" sz="1400" dirty="0" smtClean="0"/>
              <a:t>neuropils, and they are shown on the left. The </a:t>
            </a:r>
            <a:r>
              <a:rPr lang="en-US" sz="1400" dirty="0"/>
              <a:t>circuit diagram of the network of Local Processing Units, i.e., model abstractions of neuropils, is shown on the </a:t>
            </a:r>
            <a:r>
              <a:rPr lang="en-US" sz="1400" dirty="0" smtClean="0"/>
              <a:t>right. </a:t>
            </a:r>
            <a:endParaRPr lang="en-US" sz="1400" dirty="0"/>
          </a:p>
        </p:txBody>
      </p:sp>
      <p:sp>
        <p:nvSpPr>
          <p:cNvPr id="11" name="TextBox 10"/>
          <p:cNvSpPr txBox="1"/>
          <p:nvPr/>
        </p:nvSpPr>
        <p:spPr>
          <a:xfrm>
            <a:off x="276254" y="5718417"/>
            <a:ext cx="4788490" cy="369332"/>
          </a:xfrm>
          <a:prstGeom prst="rect">
            <a:avLst/>
          </a:prstGeom>
          <a:noFill/>
        </p:spPr>
        <p:txBody>
          <a:bodyPr wrap="none" rtlCol="0">
            <a:spAutoFit/>
          </a:bodyPr>
          <a:lstStyle/>
          <a:p>
            <a:r>
              <a:rPr lang="en-US" dirty="0">
                <a:solidFill>
                  <a:schemeClr val="accent2"/>
                </a:solidFill>
              </a:rPr>
              <a:t>Neural Circuit Function at Whole Brain Level </a:t>
            </a:r>
          </a:p>
        </p:txBody>
      </p:sp>
    </p:spTree>
    <p:extLst>
      <p:ext uri="{BB962C8B-B14F-4D97-AF65-F5344CB8AC3E}">
        <p14:creationId xmlns:p14="http://schemas.microsoft.com/office/powerpoint/2010/main" val="190282427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11223" y="142598"/>
            <a:ext cx="9753625" cy="461665"/>
          </a:xfrm>
          <a:prstGeom prst="rect">
            <a:avLst/>
          </a:prstGeom>
          <a:noFill/>
        </p:spPr>
        <p:txBody>
          <a:bodyPr wrap="square" rtlCol="0">
            <a:spAutoFit/>
          </a:bodyPr>
          <a:lstStyle/>
          <a:p>
            <a:pPr algn="ctr"/>
            <a:r>
              <a:rPr lang="en-US" sz="2400" dirty="0" err="1"/>
              <a:t>NeuroAPPs</a:t>
            </a:r>
            <a:r>
              <a:rPr lang="en-US" sz="2400" dirty="0"/>
              <a:t>: Fly Brain </a:t>
            </a:r>
            <a:r>
              <a:rPr lang="en-US" sz="2400" dirty="0" smtClean="0"/>
              <a:t>Applications </a:t>
            </a:r>
            <a:endParaRPr lang="en-US" sz="2400" dirty="0">
              <a:effectLst/>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36990" y="1043533"/>
            <a:ext cx="5335770" cy="3334546"/>
          </a:xfrm>
          <a:prstGeom prst="rect">
            <a:avLst/>
          </a:prstGeom>
        </p:spPr>
      </p:pic>
      <p:sp>
        <p:nvSpPr>
          <p:cNvPr id="7" name="TextBox 6"/>
          <p:cNvSpPr txBox="1"/>
          <p:nvPr/>
        </p:nvSpPr>
        <p:spPr>
          <a:xfrm>
            <a:off x="431800" y="669162"/>
            <a:ext cx="7516608" cy="338554"/>
          </a:xfrm>
          <a:prstGeom prst="rect">
            <a:avLst/>
          </a:prstGeom>
          <a:noFill/>
        </p:spPr>
        <p:txBody>
          <a:bodyPr wrap="square" rtlCol="0">
            <a:spAutoFit/>
          </a:bodyPr>
          <a:lstStyle/>
          <a:p>
            <a:r>
              <a:rPr lang="en-US" sz="1600" dirty="0">
                <a:solidFill>
                  <a:schemeClr val="accent2"/>
                </a:solidFill>
                <a:hlinkClick r:id="rId4"/>
              </a:rPr>
              <a:t>Early Olfactory </a:t>
            </a:r>
            <a:r>
              <a:rPr lang="en-US" sz="1600">
                <a:solidFill>
                  <a:schemeClr val="accent2"/>
                </a:solidFill>
                <a:hlinkClick r:id="rId4"/>
              </a:rPr>
              <a:t>System Response </a:t>
            </a:r>
            <a:r>
              <a:rPr lang="en-US" sz="1600" smtClean="0">
                <a:solidFill>
                  <a:schemeClr val="accent2"/>
                </a:solidFill>
                <a:hlinkClick r:id="rId4"/>
              </a:rPr>
              <a:t>in </a:t>
            </a:r>
            <a:r>
              <a:rPr lang="en-US" sz="1600" dirty="0">
                <a:solidFill>
                  <a:schemeClr val="accent2"/>
                </a:solidFill>
                <a:hlinkClick r:id="rId4"/>
              </a:rPr>
              <a:t>a Parkinson’s Disease Model</a:t>
            </a:r>
            <a:endParaRPr lang="en-US" sz="1600" dirty="0">
              <a:solidFill>
                <a:schemeClr val="accent2"/>
              </a:solidFill>
            </a:endParaRPr>
          </a:p>
        </p:txBody>
      </p:sp>
      <p:sp>
        <p:nvSpPr>
          <p:cNvPr id="8" name="TextBox 7"/>
          <p:cNvSpPr txBox="1"/>
          <p:nvPr/>
        </p:nvSpPr>
        <p:spPr>
          <a:xfrm>
            <a:off x="423347" y="4469469"/>
            <a:ext cx="7089330" cy="338554"/>
          </a:xfrm>
          <a:prstGeom prst="rect">
            <a:avLst/>
          </a:prstGeom>
          <a:noFill/>
        </p:spPr>
        <p:txBody>
          <a:bodyPr wrap="square" rtlCol="0">
            <a:spAutoFit/>
          </a:bodyPr>
          <a:lstStyle/>
          <a:p>
            <a:r>
              <a:rPr lang="en-US" sz="1600" dirty="0">
                <a:solidFill>
                  <a:schemeClr val="accent2"/>
                </a:solidFill>
                <a:hlinkClick r:id="rId4"/>
              </a:rPr>
              <a:t>Early Visual System Response </a:t>
            </a:r>
            <a:r>
              <a:rPr lang="en-US" sz="1600" dirty="0" smtClean="0">
                <a:solidFill>
                  <a:schemeClr val="accent2"/>
                </a:solidFill>
                <a:hlinkClick r:id="rId4"/>
              </a:rPr>
              <a:t>in </a:t>
            </a:r>
            <a:r>
              <a:rPr lang="en-US" sz="1600" dirty="0">
                <a:solidFill>
                  <a:schemeClr val="accent2"/>
                </a:solidFill>
                <a:hlinkClick r:id="rId4"/>
              </a:rPr>
              <a:t>a Parkinson’s Disease </a:t>
            </a:r>
            <a:r>
              <a:rPr lang="en-US" sz="1600" dirty="0" smtClean="0">
                <a:solidFill>
                  <a:schemeClr val="accent2"/>
                </a:solidFill>
                <a:hlinkClick r:id="rId4"/>
              </a:rPr>
              <a:t>Model </a:t>
            </a:r>
            <a:endParaRPr lang="en-US" sz="1600" dirty="0">
              <a:solidFill>
                <a:schemeClr val="accent2"/>
              </a:solidFill>
              <a:effectLst/>
            </a:endParaRPr>
          </a:p>
        </p:txBody>
      </p:sp>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3809" y="4899414"/>
            <a:ext cx="8568952" cy="2092085"/>
          </a:xfrm>
          <a:prstGeom prst="rect">
            <a:avLst/>
          </a:prstGeom>
        </p:spPr>
      </p:pic>
      <p:sp>
        <p:nvSpPr>
          <p:cNvPr id="10" name="TextBox 9"/>
          <p:cNvSpPr txBox="1"/>
          <p:nvPr/>
        </p:nvSpPr>
        <p:spPr>
          <a:xfrm>
            <a:off x="431801" y="7016959"/>
            <a:ext cx="8784975" cy="523220"/>
          </a:xfrm>
          <a:prstGeom prst="rect">
            <a:avLst/>
          </a:prstGeom>
          <a:noFill/>
        </p:spPr>
        <p:txBody>
          <a:bodyPr wrap="square" rtlCol="0">
            <a:spAutoFit/>
          </a:bodyPr>
          <a:lstStyle/>
          <a:p>
            <a:r>
              <a:rPr lang="en-US" sz="1400" dirty="0"/>
              <a:t>A model of the retina with a novel adaptive photoreceptor capable of accurately reproducing visual responses under a wide range of stimuli. </a:t>
            </a:r>
          </a:p>
        </p:txBody>
      </p:sp>
      <p:sp>
        <p:nvSpPr>
          <p:cNvPr id="16" name="TextBox 15"/>
          <p:cNvSpPr txBox="1"/>
          <p:nvPr/>
        </p:nvSpPr>
        <p:spPr>
          <a:xfrm>
            <a:off x="431800" y="1686953"/>
            <a:ext cx="3248813" cy="1415772"/>
          </a:xfrm>
          <a:prstGeom prst="rect">
            <a:avLst/>
          </a:prstGeom>
          <a:noFill/>
        </p:spPr>
        <p:txBody>
          <a:bodyPr wrap="square" rtlCol="0">
            <a:spAutoFit/>
          </a:bodyPr>
          <a:lstStyle/>
          <a:p>
            <a:r>
              <a:rPr lang="en-US" sz="1400" dirty="0"/>
              <a:t>The prototype extends healthy antennal lobe implementation to the emulation of to </a:t>
            </a:r>
            <a:r>
              <a:rPr lang="en-US" sz="1400" dirty="0" smtClean="0"/>
              <a:t>pathological </a:t>
            </a:r>
            <a:r>
              <a:rPr lang="en-US" sz="1400" dirty="0"/>
              <a:t>states of the olfactory system due to an excess release of GABA. </a:t>
            </a:r>
          </a:p>
          <a:p>
            <a:endParaRPr lang="en-US" sz="1600" dirty="0"/>
          </a:p>
        </p:txBody>
      </p:sp>
    </p:spTree>
    <p:extLst>
      <p:ext uri="{BB962C8B-B14F-4D97-AF65-F5344CB8AC3E}">
        <p14:creationId xmlns:p14="http://schemas.microsoft.com/office/powerpoint/2010/main" val="44108518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640240" y="3707829"/>
            <a:ext cx="4224607" cy="523220"/>
          </a:xfrm>
          <a:prstGeom prst="rect">
            <a:avLst/>
          </a:prstGeom>
          <a:noFill/>
        </p:spPr>
        <p:txBody>
          <a:bodyPr wrap="square" rtlCol="0">
            <a:spAutoFit/>
          </a:bodyPr>
          <a:lstStyle/>
          <a:p>
            <a:pPr algn="ctr"/>
            <a:r>
              <a:rPr lang="en-US" sz="1400" b="1" dirty="0" smtClean="0"/>
              <a:t>An Open </a:t>
            </a:r>
            <a:r>
              <a:rPr lang="en-US" sz="1400" b="1" dirty="0"/>
              <a:t>S</a:t>
            </a:r>
            <a:r>
              <a:rPr lang="en-US" sz="1400" b="1" dirty="0" smtClean="0"/>
              <a:t>ource </a:t>
            </a:r>
            <a:r>
              <a:rPr lang="en-US" sz="1400" b="1" dirty="0"/>
              <a:t>P</a:t>
            </a:r>
            <a:r>
              <a:rPr lang="en-US" sz="1400" b="1" dirty="0" smtClean="0"/>
              <a:t>latform for Emulating the Fruit Fly Brain</a:t>
            </a:r>
            <a:endParaRPr lang="en-US" sz="1400" b="1" dirty="0"/>
          </a:p>
        </p:txBody>
      </p:sp>
      <p:sp>
        <p:nvSpPr>
          <p:cNvPr id="5" name="TextBox 4"/>
          <p:cNvSpPr txBox="1"/>
          <p:nvPr/>
        </p:nvSpPr>
        <p:spPr>
          <a:xfrm>
            <a:off x="6519932" y="4120132"/>
            <a:ext cx="2400379" cy="307777"/>
          </a:xfrm>
          <a:prstGeom prst="rect">
            <a:avLst/>
          </a:prstGeom>
          <a:noFill/>
        </p:spPr>
        <p:txBody>
          <a:bodyPr wrap="none" rtlCol="0" anchor="t">
            <a:spAutoFit/>
          </a:bodyPr>
          <a:lstStyle/>
          <a:p>
            <a:r>
              <a:rPr lang="en-US" sz="1400" smtClean="0">
                <a:hlinkClick r:id="rId3"/>
              </a:rPr>
              <a:t>https://</a:t>
            </a:r>
            <a:r>
              <a:rPr lang="en-US" sz="1400" dirty="0" smtClean="0">
                <a:hlinkClick r:id="rId3"/>
              </a:rPr>
              <a:t>neurokernel.github.io</a:t>
            </a:r>
            <a:endParaRPr lang="en-US" sz="1400" dirty="0"/>
          </a:p>
        </p:txBody>
      </p:sp>
      <p:sp>
        <p:nvSpPr>
          <p:cNvPr id="2" name="TextBox 1"/>
          <p:cNvSpPr txBox="1"/>
          <p:nvPr/>
        </p:nvSpPr>
        <p:spPr>
          <a:xfrm>
            <a:off x="5487873" y="4625691"/>
            <a:ext cx="4464496" cy="2646878"/>
          </a:xfrm>
          <a:prstGeom prst="rect">
            <a:avLst/>
          </a:prstGeom>
          <a:noFill/>
        </p:spPr>
        <p:txBody>
          <a:bodyPr wrap="square" rtlCol="0">
            <a:spAutoFit/>
          </a:bodyPr>
          <a:lstStyle/>
          <a:p>
            <a:r>
              <a:rPr lang="en-US" sz="1400" dirty="0" err="1"/>
              <a:t>Neurokernel</a:t>
            </a:r>
            <a:r>
              <a:rPr lang="en-US" sz="1400" dirty="0"/>
              <a:t> is a platform for the emulation of the fruit fly brain enabling the execution of arbitrarily defined circuit models on GPU clusters. </a:t>
            </a:r>
            <a:endParaRPr lang="en-US" sz="1400" dirty="0" smtClean="0"/>
          </a:p>
          <a:p>
            <a:pPr marL="285750" indent="-285750">
              <a:buFont typeface="Arial" charset="0"/>
              <a:buChar char="•"/>
            </a:pPr>
            <a:r>
              <a:rPr lang="en-US" sz="1400" dirty="0" smtClean="0"/>
              <a:t>Execution </a:t>
            </a:r>
            <a:r>
              <a:rPr lang="en-US" sz="1400" dirty="0"/>
              <a:t>of arbitrarily defined circuit models on GPU clusters. </a:t>
            </a:r>
            <a:endParaRPr lang="en-US" sz="1400" dirty="0" smtClean="0"/>
          </a:p>
          <a:p>
            <a:pPr marL="285750" indent="-285750">
              <a:buFont typeface="Arial" charset="0"/>
              <a:buChar char="•"/>
            </a:pPr>
            <a:r>
              <a:rPr lang="en-US" sz="1400" dirty="0" err="1"/>
              <a:t>Neurokernel</a:t>
            </a:r>
            <a:r>
              <a:rPr lang="en-US" sz="1400" dirty="0"/>
              <a:t> API </a:t>
            </a:r>
            <a:r>
              <a:rPr lang="en-US" sz="1400" dirty="0" smtClean="0"/>
              <a:t>allows users to easily integrate models of different parts of the fly brain.</a:t>
            </a:r>
          </a:p>
          <a:p>
            <a:pPr marL="285750" indent="-285750">
              <a:buFont typeface="Arial" charset="0"/>
              <a:buChar char="•"/>
            </a:pPr>
            <a:r>
              <a:rPr lang="en-US" sz="1400" dirty="0" err="1" smtClean="0"/>
              <a:t>Neurokernel</a:t>
            </a:r>
            <a:r>
              <a:rPr lang="en-US" sz="1400" dirty="0" smtClean="0"/>
              <a:t> Request for Comments (RFCs) are publicly accessible design proposals for major new component, accompanied with code. https</a:t>
            </a:r>
            <a:r>
              <a:rPr lang="en-US" sz="1400" dirty="0"/>
              <a:t>://</a:t>
            </a:r>
            <a:r>
              <a:rPr lang="en-US" sz="1400" dirty="0" err="1"/>
              <a:t>neurokernel.github.io</a:t>
            </a:r>
            <a:r>
              <a:rPr lang="en-US" sz="1400" dirty="0"/>
              <a:t>/</a:t>
            </a:r>
            <a:r>
              <a:rPr lang="en-US" sz="1400" dirty="0" err="1"/>
              <a:t>docs.html</a:t>
            </a:r>
            <a:endParaRPr lang="en-US" sz="1400" dirty="0" smtClean="0"/>
          </a:p>
          <a:p>
            <a:endParaRPr lang="en-US" sz="1200" dirty="0"/>
          </a:p>
        </p:txBody>
      </p:sp>
      <p:sp>
        <p:nvSpPr>
          <p:cNvPr id="6" name="TextBox 5"/>
          <p:cNvSpPr txBox="1"/>
          <p:nvPr/>
        </p:nvSpPr>
        <p:spPr>
          <a:xfrm flipH="1">
            <a:off x="771232" y="4643933"/>
            <a:ext cx="4269080" cy="2246769"/>
          </a:xfrm>
          <a:prstGeom prst="rect">
            <a:avLst/>
          </a:prstGeom>
          <a:noFill/>
        </p:spPr>
        <p:txBody>
          <a:bodyPr wrap="square" rtlCol="0">
            <a:spAutoFit/>
          </a:bodyPr>
          <a:lstStyle/>
          <a:p>
            <a:r>
              <a:rPr lang="en-US" sz="1400" dirty="0" err="1"/>
              <a:t>NeuroArch</a:t>
            </a:r>
            <a:r>
              <a:rPr lang="en-US" sz="1400" dirty="0"/>
              <a:t> </a:t>
            </a:r>
            <a:r>
              <a:rPr lang="en-US" sz="1400" dirty="0" smtClean="0"/>
              <a:t>(proposed in </a:t>
            </a:r>
            <a:r>
              <a:rPr lang="en-US" sz="1400" dirty="0" err="1" smtClean="0"/>
              <a:t>Neurokernel</a:t>
            </a:r>
            <a:r>
              <a:rPr lang="en-US" sz="1400" dirty="0" smtClean="0"/>
              <a:t> RFC #5) is </a:t>
            </a:r>
            <a:r>
              <a:rPr lang="en-US" sz="1400" dirty="0"/>
              <a:t>a graph-based database that </a:t>
            </a:r>
            <a:endParaRPr lang="en-US" sz="1400" dirty="0" smtClean="0"/>
          </a:p>
          <a:p>
            <a:pPr marL="285750" indent="-285750">
              <a:buFont typeface="Arial" charset="0"/>
              <a:buChar char="•"/>
            </a:pPr>
            <a:r>
              <a:rPr lang="en-US" sz="1400" dirty="0" smtClean="0"/>
              <a:t>supports integration </a:t>
            </a:r>
            <a:r>
              <a:rPr lang="en-US" sz="1400" dirty="0"/>
              <a:t>of biological and </a:t>
            </a:r>
            <a:r>
              <a:rPr lang="en-US" sz="1400" dirty="0" smtClean="0"/>
              <a:t>modeling data,</a:t>
            </a:r>
          </a:p>
          <a:p>
            <a:pPr marL="285750" indent="-285750">
              <a:buFont typeface="Arial" charset="0"/>
              <a:buChar char="•"/>
            </a:pPr>
            <a:r>
              <a:rPr lang="en-US" sz="1400" dirty="0" smtClean="0"/>
              <a:t>facilitates the </a:t>
            </a:r>
            <a:r>
              <a:rPr lang="en-US" sz="1400" dirty="0"/>
              <a:t>generation of executable </a:t>
            </a:r>
            <a:r>
              <a:rPr lang="en-US" sz="1400" dirty="0" smtClean="0"/>
              <a:t>models that are compatible with </a:t>
            </a:r>
            <a:r>
              <a:rPr lang="en-US" sz="1400" dirty="0" err="1" smtClean="0"/>
              <a:t>Neurokernel</a:t>
            </a:r>
            <a:r>
              <a:rPr lang="en-US" sz="1400" dirty="0" smtClean="0"/>
              <a:t>. </a:t>
            </a:r>
          </a:p>
          <a:p>
            <a:pPr marL="285750" indent="-285750">
              <a:buFont typeface="Arial" charset="0"/>
              <a:buChar char="•"/>
            </a:pPr>
            <a:endParaRPr lang="en-US" sz="1400" dirty="0" smtClean="0"/>
          </a:p>
          <a:p>
            <a:r>
              <a:rPr lang="en-US" sz="1400" dirty="0"/>
              <a:t>Its </a:t>
            </a:r>
            <a:r>
              <a:rPr lang="en-US" sz="1400" dirty="0" smtClean="0"/>
              <a:t>interface is designed to allows users to perform </a:t>
            </a:r>
            <a:r>
              <a:rPr lang="en-US" sz="1400" dirty="0"/>
              <a:t>sophisticated queries </a:t>
            </a:r>
            <a:r>
              <a:rPr lang="en-US" sz="1400" dirty="0" smtClean="0"/>
              <a:t>without </a:t>
            </a:r>
            <a:r>
              <a:rPr lang="en-US" sz="1400" dirty="0"/>
              <a:t>having to explicitly specify complex query </a:t>
            </a:r>
            <a:r>
              <a:rPr lang="en-US" sz="1400" dirty="0" smtClean="0"/>
              <a:t>strings</a:t>
            </a:r>
          </a:p>
        </p:txBody>
      </p:sp>
      <p:sp>
        <p:nvSpPr>
          <p:cNvPr id="7" name="TextBox 6"/>
          <p:cNvSpPr txBox="1"/>
          <p:nvPr/>
        </p:nvSpPr>
        <p:spPr>
          <a:xfrm>
            <a:off x="431800" y="3707829"/>
            <a:ext cx="4810923" cy="523220"/>
          </a:xfrm>
          <a:prstGeom prst="rect">
            <a:avLst/>
          </a:prstGeom>
          <a:noFill/>
        </p:spPr>
        <p:txBody>
          <a:bodyPr wrap="square" rtlCol="0">
            <a:spAutoFit/>
          </a:bodyPr>
          <a:lstStyle/>
          <a:p>
            <a:pPr algn="ctr"/>
            <a:r>
              <a:rPr lang="en-US" sz="1400" b="1" dirty="0" smtClean="0"/>
              <a:t>An integrative </a:t>
            </a:r>
            <a:r>
              <a:rPr lang="en-US" sz="1400" b="1" dirty="0"/>
              <a:t>Graph dB for </a:t>
            </a:r>
            <a:r>
              <a:rPr lang="en-US" sz="1400" b="1" dirty="0" smtClean="0"/>
              <a:t>Representation and Querying of Fruit </a:t>
            </a:r>
            <a:r>
              <a:rPr lang="en-US" sz="1400" b="1" dirty="0"/>
              <a:t>Fly </a:t>
            </a:r>
            <a:r>
              <a:rPr lang="en-US" sz="1400" b="1" dirty="0" smtClean="0"/>
              <a:t>Brain Circuits</a:t>
            </a:r>
            <a:endParaRPr lang="en-US" sz="1400" b="1" dirty="0"/>
          </a:p>
        </p:txBody>
      </p:sp>
      <p:sp>
        <p:nvSpPr>
          <p:cNvPr id="3" name="Rectangle 2"/>
          <p:cNvSpPr/>
          <p:nvPr/>
        </p:nvSpPr>
        <p:spPr bwMode="auto">
          <a:xfrm>
            <a:off x="6552480" y="3059757"/>
            <a:ext cx="2232248" cy="432048"/>
          </a:xfrm>
          <a:prstGeom prst="rect">
            <a:avLst/>
          </a:prstGeom>
          <a:ln>
            <a:headEnd type="none" w="med" len="med"/>
            <a:tailEnd type="none" w="med" len="med"/>
          </a:ln>
          <a:extLst/>
        </p:spPr>
        <p:style>
          <a:lnRef idx="0">
            <a:schemeClr val="accent4"/>
          </a:lnRef>
          <a:fillRef idx="3">
            <a:schemeClr val="accent4"/>
          </a:fillRef>
          <a:effectRef idx="3">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0">
              <a:lnSpc>
                <a:spcPct val="93000"/>
              </a:lnSpc>
              <a:spcBef>
                <a:spcPct val="0"/>
              </a:spcBef>
              <a:spcAft>
                <a:spcPct val="0"/>
              </a:spcAft>
              <a:buClr>
                <a:srgbClr val="000000"/>
              </a:buClr>
              <a:buSzPct val="100000"/>
              <a:buFont typeface="Times New Roman" charset="0"/>
              <a:buNone/>
              <a:tabLst/>
            </a:pPr>
            <a:r>
              <a:rPr kumimoji="0" lang="en-US" sz="1800" b="0" i="0" u="none" strike="noStrike" cap="none" normalizeH="0" baseline="0" dirty="0" err="1" smtClean="0">
                <a:ln>
                  <a:noFill/>
                </a:ln>
                <a:effectLst/>
                <a:latin typeface="Arial" charset="0"/>
              </a:rPr>
              <a:t>Neurokernel</a:t>
            </a:r>
            <a:endParaRPr kumimoji="0" lang="en-US" sz="1800" b="0" i="0" u="none" strike="noStrike" cap="none" normalizeH="0" baseline="0" dirty="0">
              <a:ln>
                <a:noFill/>
              </a:ln>
              <a:effectLst/>
              <a:latin typeface="Arial" charset="0"/>
            </a:endParaRPr>
          </a:p>
        </p:txBody>
      </p:sp>
      <p:sp>
        <p:nvSpPr>
          <p:cNvPr id="13" name="Rectangle 12"/>
          <p:cNvSpPr/>
          <p:nvPr/>
        </p:nvSpPr>
        <p:spPr bwMode="auto">
          <a:xfrm>
            <a:off x="1511920" y="3049296"/>
            <a:ext cx="2232248" cy="432048"/>
          </a:xfrm>
          <a:prstGeom prst="rect">
            <a:avLst/>
          </a:prstGeom>
          <a:ln>
            <a:headEnd type="none" w="med" len="med"/>
            <a:tailEnd type="none" w="med" len="med"/>
          </a:ln>
          <a:extLst/>
        </p:spPr>
        <p:style>
          <a:lnRef idx="0">
            <a:schemeClr val="accent4"/>
          </a:lnRef>
          <a:fillRef idx="3">
            <a:schemeClr val="accent4"/>
          </a:fillRef>
          <a:effectRef idx="3">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0">
              <a:lnSpc>
                <a:spcPct val="93000"/>
              </a:lnSpc>
              <a:spcBef>
                <a:spcPct val="0"/>
              </a:spcBef>
              <a:spcAft>
                <a:spcPct val="0"/>
              </a:spcAft>
              <a:buClr>
                <a:srgbClr val="000000"/>
              </a:buClr>
              <a:buSzPct val="100000"/>
              <a:buFont typeface="Times New Roman" charset="0"/>
              <a:buNone/>
              <a:tabLst/>
            </a:pPr>
            <a:r>
              <a:rPr kumimoji="0" lang="en-US" sz="1800" b="0" i="0" u="none" strike="noStrike" cap="none" normalizeH="0" baseline="0" dirty="0" err="1" smtClean="0">
                <a:ln>
                  <a:noFill/>
                </a:ln>
                <a:effectLst/>
                <a:latin typeface="Arial" charset="0"/>
              </a:rPr>
              <a:t>NeuroArch</a:t>
            </a:r>
            <a:endParaRPr kumimoji="0" lang="en-US" sz="1800" b="0" i="0" u="none" strike="noStrike" cap="none" normalizeH="0" baseline="0" dirty="0">
              <a:ln>
                <a:noFill/>
              </a:ln>
              <a:effectLst/>
              <a:latin typeface="Arial" charset="0"/>
            </a:endParaRPr>
          </a:p>
        </p:txBody>
      </p:sp>
      <p:sp>
        <p:nvSpPr>
          <p:cNvPr id="20" name="TextBox 19"/>
          <p:cNvSpPr txBox="1"/>
          <p:nvPr/>
        </p:nvSpPr>
        <p:spPr>
          <a:xfrm>
            <a:off x="1019975" y="755501"/>
            <a:ext cx="3338980" cy="584775"/>
          </a:xfrm>
          <a:prstGeom prst="rect">
            <a:avLst/>
          </a:prstGeom>
          <a:noFill/>
        </p:spPr>
        <p:txBody>
          <a:bodyPr wrap="square" rtlCol="0">
            <a:spAutoFit/>
          </a:bodyPr>
          <a:lstStyle/>
          <a:p>
            <a:pPr algn="ctr"/>
            <a:r>
              <a:rPr lang="en-US" sz="1600" smtClean="0"/>
              <a:t>Representation and  </a:t>
            </a:r>
            <a:r>
              <a:rPr lang="en-US" sz="1600" dirty="0" smtClean="0"/>
              <a:t>manipulation of neural circuits</a:t>
            </a:r>
          </a:p>
        </p:txBody>
      </p:sp>
      <p:sp>
        <p:nvSpPr>
          <p:cNvPr id="21" name="TextBox 20"/>
          <p:cNvSpPr txBox="1"/>
          <p:nvPr/>
        </p:nvSpPr>
        <p:spPr>
          <a:xfrm>
            <a:off x="5863592" y="757234"/>
            <a:ext cx="3777902" cy="584775"/>
          </a:xfrm>
          <a:prstGeom prst="rect">
            <a:avLst/>
          </a:prstGeom>
          <a:noFill/>
        </p:spPr>
        <p:txBody>
          <a:bodyPr wrap="square" rtlCol="0">
            <a:spAutoFit/>
          </a:bodyPr>
          <a:lstStyle/>
          <a:p>
            <a:pPr algn="ctr"/>
            <a:r>
              <a:rPr lang="en-US" sz="1600" smtClean="0"/>
              <a:t>Massively parallel execution </a:t>
            </a:r>
            <a:r>
              <a:rPr lang="en-US" sz="1600" dirty="0" smtClean="0"/>
              <a:t>of </a:t>
            </a:r>
            <a:r>
              <a:rPr lang="en-US" sz="1600" smtClean="0"/>
              <a:t>neural circuits on GPUs</a:t>
            </a:r>
            <a:endParaRPr lang="en-US" sz="1600" dirty="0" smtClean="0"/>
          </a:p>
        </p:txBody>
      </p:sp>
      <p:pic>
        <p:nvPicPr>
          <p:cNvPr id="8" name="Picture 7"/>
          <p:cNvPicPr>
            <a:picLocks noChangeAspect="1"/>
          </p:cNvPicPr>
          <p:nvPr/>
        </p:nvPicPr>
        <p:blipFill rotWithShape="1">
          <a:blip r:embed="rId4"/>
          <a:srcRect l="11059" r="23873"/>
          <a:stretch/>
        </p:blipFill>
        <p:spPr>
          <a:xfrm>
            <a:off x="6799533" y="1412284"/>
            <a:ext cx="1841179" cy="1554734"/>
          </a:xfrm>
          <a:prstGeom prst="rect">
            <a:avLst/>
          </a:prstGeom>
        </p:spPr>
      </p:pic>
      <p:pic>
        <p:nvPicPr>
          <p:cNvPr id="9" name="Picture 8"/>
          <p:cNvPicPr>
            <a:picLocks noChangeAspect="1"/>
          </p:cNvPicPr>
          <p:nvPr/>
        </p:nvPicPr>
        <p:blipFill>
          <a:blip r:embed="rId5"/>
          <a:stretch>
            <a:fillRect/>
          </a:stretch>
        </p:blipFill>
        <p:spPr>
          <a:xfrm>
            <a:off x="1871960" y="1433015"/>
            <a:ext cx="1468135" cy="1626742"/>
          </a:xfrm>
          <a:prstGeom prst="rect">
            <a:avLst/>
          </a:prstGeom>
        </p:spPr>
      </p:pic>
      <p:cxnSp>
        <p:nvCxnSpPr>
          <p:cNvPr id="11" name="Straight Arrow Connector 10"/>
          <p:cNvCxnSpPr/>
          <p:nvPr/>
        </p:nvCxnSpPr>
        <p:spPr bwMode="auto">
          <a:xfrm flipV="1">
            <a:off x="3705445" y="2183905"/>
            <a:ext cx="2703019" cy="12466"/>
          </a:xfrm>
          <a:prstGeom prst="straightConnector1">
            <a:avLst/>
          </a:prstGeom>
          <a:solidFill>
            <a:srgbClr val="00B8FF"/>
          </a:solidFill>
          <a:ln w="50800" cap="flat" cmpd="sng" algn="ctr">
            <a:solidFill>
              <a:schemeClr val="tx1">
                <a:lumMod val="75000"/>
                <a:lumOff val="25000"/>
              </a:schemeClr>
            </a:solidFill>
            <a:prstDash val="solid"/>
            <a:round/>
            <a:headEnd type="triangle"/>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25" name="TextBox 24"/>
          <p:cNvSpPr txBox="1"/>
          <p:nvPr/>
        </p:nvSpPr>
        <p:spPr>
          <a:xfrm>
            <a:off x="3963858" y="125426"/>
            <a:ext cx="2457019" cy="461665"/>
          </a:xfrm>
          <a:prstGeom prst="rect">
            <a:avLst/>
          </a:prstGeom>
          <a:noFill/>
        </p:spPr>
        <p:txBody>
          <a:bodyPr wrap="none" rtlCol="0">
            <a:spAutoFit/>
          </a:bodyPr>
          <a:lstStyle/>
          <a:p>
            <a:r>
              <a:rPr lang="en-US" sz="2400" dirty="0" smtClean="0"/>
              <a:t>Under The Hood</a:t>
            </a:r>
            <a:endParaRPr lang="en-US" sz="2400" dirty="0"/>
          </a:p>
        </p:txBody>
      </p:sp>
      <p:pic>
        <p:nvPicPr>
          <p:cNvPr id="28" name="Picture 2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54204" y="1180532"/>
            <a:ext cx="1828800" cy="1828800"/>
          </a:xfrm>
          <a:prstGeom prst="rect">
            <a:avLst/>
          </a:prstGeom>
        </p:spPr>
      </p:pic>
    </p:spTree>
    <p:extLst>
      <p:ext uri="{BB962C8B-B14F-4D97-AF65-F5344CB8AC3E}">
        <p14:creationId xmlns:p14="http://schemas.microsoft.com/office/powerpoint/2010/main" val="205188465"/>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Custom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006EFF"/>
      </a:hlink>
      <a:folHlink>
        <a:srgbClr val="B2B2B2"/>
      </a:folHlink>
    </a:clrScheme>
    <a:fontScheme name="Office Theme">
      <a:majorFont>
        <a:latin typeface="Arial"/>
        <a:ea typeface="Noto Sans CJK SC Regular"/>
        <a:cs typeface="Noto Sans CJK SC Regular"/>
      </a:majorFont>
      <a:minorFont>
        <a:latin typeface="Arial"/>
        <a:ea typeface="Noto Sans CJK SC Regular"/>
        <a:cs typeface="Noto Sans CJK SC Regular"/>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0">
          <a:lnSpc>
            <a:spcPct val="93000"/>
          </a:lnSpc>
          <a:spcBef>
            <a:spcPct val="0"/>
          </a:spcBef>
          <a:spcAft>
            <a:spcPct val="0"/>
          </a:spcAft>
          <a:buClr>
            <a:srgbClr val="000000"/>
          </a:buClr>
          <a:buSzPct val="100000"/>
          <a:buFont typeface="Times New Roman" charset="0"/>
          <a:buNone/>
          <a:tabLst/>
          <a:defRPr kumimoji="0" lang="en-GB" altLang="x-none" sz="1800" b="0" i="0" u="none" strike="noStrike" cap="none" normalizeH="0" baseline="0">
            <a:ln>
              <a:noFill/>
            </a:ln>
            <a:effectLst/>
            <a:latin typeface="Arial"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0">
          <a:lnSpc>
            <a:spcPct val="93000"/>
          </a:lnSpc>
          <a:spcBef>
            <a:spcPct val="0"/>
          </a:spcBef>
          <a:spcAft>
            <a:spcPct val="0"/>
          </a:spcAft>
          <a:buClr>
            <a:srgbClr val="000000"/>
          </a:buClr>
          <a:buSzPct val="100000"/>
          <a:buFont typeface="Times New Roman" charset="0"/>
          <a:buNone/>
          <a:tabLst/>
          <a:defRPr kumimoji="0" lang="en-GB" altLang="x-none" sz="1800" b="0" i="0" u="none" strike="noStrike" cap="none" normalizeH="0" baseline="0">
            <a:ln>
              <a:noFill/>
            </a:ln>
            <a:effectLst/>
            <a:latin typeface="Arial"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3475</TotalTime>
  <Words>750</Words>
  <Application>Microsoft Macintosh PowerPoint</Application>
  <PresentationFormat>Custom</PresentationFormat>
  <Paragraphs>89</Paragraphs>
  <Slides>6</Slides>
  <Notes>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vt:i4>
      </vt:variant>
    </vt:vector>
  </HeadingPairs>
  <TitlesOfParts>
    <vt:vector size="13" baseType="lpstr">
      <vt:lpstr>American Typewriter</vt:lpstr>
      <vt:lpstr>Calibri</vt:lpstr>
      <vt:lpstr>DejaVu Sans</vt:lpstr>
      <vt:lpstr>Noto Sans CJK SC Regular</vt:lpstr>
      <vt:lpstr>Times New Roman</vt:lpstr>
      <vt:lpstr>Arial</vt:lpstr>
      <vt:lpstr>Office Theme</vt:lpstr>
      <vt:lpstr>Fruit Fly Brain Observatory</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&lt;Your resource title&gt;</dc:title>
  <dc:subject/>
  <dc:creator/>
  <cp:keywords/>
  <dc:description/>
  <cp:lastModifiedBy>Nikul Ukani</cp:lastModifiedBy>
  <cp:revision>149</cp:revision>
  <cp:lastPrinted>1601-01-01T00:00:00Z</cp:lastPrinted>
  <dcterms:created xsi:type="dcterms:W3CDTF">2017-05-31T14:58:21Z</dcterms:created>
  <dcterms:modified xsi:type="dcterms:W3CDTF">2017-07-02T00:49:43Z</dcterms:modified>
</cp:coreProperties>
</file>